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5" r:id="rId9"/>
    <p:sldId id="266" r:id="rId10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73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2DAC83B-2876-4C28-BEA6-8F5EB2931B56}" v="4" dt="2026-04-16T15:48:41.28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>
        <p:scale>
          <a:sx n="80" d="100"/>
          <a:sy n="80" d="100"/>
        </p:scale>
        <p:origin x="13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microsoft.com/office/2016/11/relationships/changesInfo" Target="changesInfos/changesInfo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lorence Pelissou" userId="1afa6f84-400d-4275-b43e-ebebbba23e53" providerId="ADAL" clId="{819E2A76-D3A3-4CDA-B161-14333C549B67}"/>
    <pc:docChg chg="undo custSel modSld">
      <pc:chgData name="Florence Pelissou" userId="1afa6f84-400d-4275-b43e-ebebbba23e53" providerId="ADAL" clId="{819E2A76-D3A3-4CDA-B161-14333C549B67}" dt="2026-04-16T15:49:54.421" v="154" actId="20577"/>
      <pc:docMkLst>
        <pc:docMk/>
      </pc:docMkLst>
      <pc:sldChg chg="modSp mod">
        <pc:chgData name="Florence Pelissou" userId="1afa6f84-400d-4275-b43e-ebebbba23e53" providerId="ADAL" clId="{819E2A76-D3A3-4CDA-B161-14333C549B67}" dt="2026-04-16T15:39:33.315" v="29" actId="20577"/>
        <pc:sldMkLst>
          <pc:docMk/>
          <pc:sldMk cId="4188696522" sldId="260"/>
        </pc:sldMkLst>
        <pc:spChg chg="mod">
          <ac:chgData name="Florence Pelissou" userId="1afa6f84-400d-4275-b43e-ebebbba23e53" providerId="ADAL" clId="{819E2A76-D3A3-4CDA-B161-14333C549B67}" dt="2026-04-16T15:39:33.315" v="29" actId="20577"/>
          <ac:spMkLst>
            <pc:docMk/>
            <pc:sldMk cId="4188696522" sldId="260"/>
            <ac:spMk id="11" creationId="{C0F328AE-60AF-B47F-5E45-59ED588D7B6C}"/>
          </ac:spMkLst>
        </pc:spChg>
      </pc:sldChg>
      <pc:sldChg chg="modSp mod">
        <pc:chgData name="Florence Pelissou" userId="1afa6f84-400d-4275-b43e-ebebbba23e53" providerId="ADAL" clId="{819E2A76-D3A3-4CDA-B161-14333C549B67}" dt="2026-04-16T15:41:02.410" v="44" actId="20577"/>
        <pc:sldMkLst>
          <pc:docMk/>
          <pc:sldMk cId="3880714429" sldId="262"/>
        </pc:sldMkLst>
        <pc:spChg chg="mod">
          <ac:chgData name="Florence Pelissou" userId="1afa6f84-400d-4275-b43e-ebebbba23e53" providerId="ADAL" clId="{819E2A76-D3A3-4CDA-B161-14333C549B67}" dt="2026-04-16T15:40:08.822" v="32" actId="113"/>
          <ac:spMkLst>
            <pc:docMk/>
            <pc:sldMk cId="3880714429" sldId="262"/>
            <ac:spMk id="4" creationId="{3E6D0560-2B73-1DE2-8045-554973ACE86C}"/>
          </ac:spMkLst>
        </pc:spChg>
        <pc:spChg chg="mod">
          <ac:chgData name="Florence Pelissou" userId="1afa6f84-400d-4275-b43e-ebebbba23e53" providerId="ADAL" clId="{819E2A76-D3A3-4CDA-B161-14333C549B67}" dt="2026-04-16T15:41:02.410" v="44" actId="20577"/>
          <ac:spMkLst>
            <pc:docMk/>
            <pc:sldMk cId="3880714429" sldId="262"/>
            <ac:spMk id="11" creationId="{53AD2F45-9BDF-E94D-2F05-F6F25CA06E77}"/>
          </ac:spMkLst>
        </pc:spChg>
      </pc:sldChg>
      <pc:sldChg chg="modSp mod">
        <pc:chgData name="Florence Pelissou" userId="1afa6f84-400d-4275-b43e-ebebbba23e53" providerId="ADAL" clId="{819E2A76-D3A3-4CDA-B161-14333C549B67}" dt="2026-04-16T15:43:07.155" v="106" actId="20577"/>
        <pc:sldMkLst>
          <pc:docMk/>
          <pc:sldMk cId="2165808323" sldId="263"/>
        </pc:sldMkLst>
        <pc:spChg chg="mod">
          <ac:chgData name="Florence Pelissou" userId="1afa6f84-400d-4275-b43e-ebebbba23e53" providerId="ADAL" clId="{819E2A76-D3A3-4CDA-B161-14333C549B67}" dt="2026-04-16T15:43:07.155" v="106" actId="20577"/>
          <ac:spMkLst>
            <pc:docMk/>
            <pc:sldMk cId="2165808323" sldId="263"/>
            <ac:spMk id="11" creationId="{EF821EB6-8D53-3929-757D-935844CC5394}"/>
          </ac:spMkLst>
        </pc:spChg>
      </pc:sldChg>
      <pc:sldChg chg="modSp mod">
        <pc:chgData name="Florence Pelissou" userId="1afa6f84-400d-4275-b43e-ebebbba23e53" providerId="ADAL" clId="{819E2A76-D3A3-4CDA-B161-14333C549B67}" dt="2026-04-16T15:49:54.421" v="154" actId="20577"/>
        <pc:sldMkLst>
          <pc:docMk/>
          <pc:sldMk cId="946258643" sldId="265"/>
        </pc:sldMkLst>
        <pc:spChg chg="mod">
          <ac:chgData name="Florence Pelissou" userId="1afa6f84-400d-4275-b43e-ebebbba23e53" providerId="ADAL" clId="{819E2A76-D3A3-4CDA-B161-14333C549B67}" dt="2026-04-16T15:41:37.048" v="47" actId="113"/>
          <ac:spMkLst>
            <pc:docMk/>
            <pc:sldMk cId="946258643" sldId="265"/>
            <ac:spMk id="4" creationId="{8D4F82C2-3729-B9B2-97DC-CEA73D594606}"/>
          </ac:spMkLst>
        </pc:spChg>
        <pc:spChg chg="mod">
          <ac:chgData name="Florence Pelissou" userId="1afa6f84-400d-4275-b43e-ebebbba23e53" providerId="ADAL" clId="{819E2A76-D3A3-4CDA-B161-14333C549B67}" dt="2026-04-16T15:49:54.421" v="154" actId="20577"/>
          <ac:spMkLst>
            <pc:docMk/>
            <pc:sldMk cId="946258643" sldId="265"/>
            <ac:spMk id="11" creationId="{11E9705B-397C-E00E-C017-16B53FF2FE51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1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2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6D07918-953A-4CFF-AC1F-F4AF0FDC6CF1}" type="doc">
      <dgm:prSet loTypeId="urn:microsoft.com/office/officeart/2005/8/layout/chevron1" loCatId="process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es-CL"/>
        </a:p>
      </dgm:t>
    </dgm:pt>
    <dgm:pt modelId="{6B37F7CB-B25B-4649-90D7-5D05C5C818A2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1</a:t>
          </a:r>
          <a:endParaRPr lang="es-CL" sz="3200" dirty="0">
            <a:latin typeface="Montserrat" panose="00000500000000000000" pitchFamily="2" charset="0"/>
          </a:endParaRPr>
        </a:p>
      </dgm:t>
    </dgm:pt>
    <dgm:pt modelId="{EA9B695C-C124-4960-9E12-380673259DF3}" type="parTrans" cxnId="{A4D4A3DE-7806-4ED9-A492-A1E3863B2A5B}">
      <dgm:prSet/>
      <dgm:spPr/>
      <dgm:t>
        <a:bodyPr/>
        <a:lstStyle/>
        <a:p>
          <a:endParaRPr lang="es-CL"/>
        </a:p>
      </dgm:t>
    </dgm:pt>
    <dgm:pt modelId="{E36818E5-922E-4FAF-A0B2-0C959CDA9637}" type="sibTrans" cxnId="{A4D4A3DE-7806-4ED9-A492-A1E3863B2A5B}">
      <dgm:prSet/>
      <dgm:spPr/>
      <dgm:t>
        <a:bodyPr/>
        <a:lstStyle/>
        <a:p>
          <a:endParaRPr lang="es-CL"/>
        </a:p>
      </dgm:t>
    </dgm:pt>
    <dgm:pt modelId="{C359BA56-EDA6-407D-B3DB-A3AD66BA84AB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2</a:t>
          </a:r>
          <a:endParaRPr lang="es-CL" sz="3200" dirty="0">
            <a:latin typeface="Montserrat" panose="00000500000000000000" pitchFamily="2" charset="0"/>
          </a:endParaRPr>
        </a:p>
      </dgm:t>
    </dgm:pt>
    <dgm:pt modelId="{63A3743F-9CEB-4644-8B19-B15471A53074}" type="parTrans" cxnId="{E2401214-8048-4A3B-AE67-EB3A1DEBF2E7}">
      <dgm:prSet/>
      <dgm:spPr/>
      <dgm:t>
        <a:bodyPr/>
        <a:lstStyle/>
        <a:p>
          <a:endParaRPr lang="es-CL"/>
        </a:p>
      </dgm:t>
    </dgm:pt>
    <dgm:pt modelId="{B718435E-141E-407C-9D31-43F0FE56F845}" type="sibTrans" cxnId="{E2401214-8048-4A3B-AE67-EB3A1DEBF2E7}">
      <dgm:prSet/>
      <dgm:spPr/>
      <dgm:t>
        <a:bodyPr/>
        <a:lstStyle/>
        <a:p>
          <a:endParaRPr lang="es-CL"/>
        </a:p>
      </dgm:t>
    </dgm:pt>
    <dgm:pt modelId="{97872316-2CDD-467B-A493-2D72C02A0AE9}">
      <dgm:prSet phldrT="[Texto]" custT="1"/>
      <dgm:spPr/>
      <dgm:t>
        <a:bodyPr/>
        <a:lstStyle/>
        <a:p>
          <a:r>
            <a:rPr lang="es-MX" sz="3200" dirty="0">
              <a:latin typeface="Montserrat" panose="00000500000000000000" pitchFamily="2" charset="0"/>
            </a:rPr>
            <a:t>Paso 3</a:t>
          </a:r>
          <a:endParaRPr lang="es-CL" sz="3200" dirty="0">
            <a:latin typeface="Montserrat" panose="00000500000000000000" pitchFamily="2" charset="0"/>
          </a:endParaRPr>
        </a:p>
      </dgm:t>
    </dgm:pt>
    <dgm:pt modelId="{55038CED-912B-4370-8153-95D21FAB3955}" type="parTrans" cxnId="{356FBFA9-2D3E-482A-B731-3C614D1874CF}">
      <dgm:prSet/>
      <dgm:spPr/>
      <dgm:t>
        <a:bodyPr/>
        <a:lstStyle/>
        <a:p>
          <a:endParaRPr lang="es-CL"/>
        </a:p>
      </dgm:t>
    </dgm:pt>
    <dgm:pt modelId="{080218BE-134B-4895-9C38-6B4C397BB686}" type="sibTrans" cxnId="{356FBFA9-2D3E-482A-B731-3C614D1874CF}">
      <dgm:prSet/>
      <dgm:spPr/>
      <dgm:t>
        <a:bodyPr/>
        <a:lstStyle/>
        <a:p>
          <a:endParaRPr lang="es-CL"/>
        </a:p>
      </dgm:t>
    </dgm:pt>
    <dgm:pt modelId="{5A24E733-0525-4A4F-AF60-99CD127350BC}" type="pres">
      <dgm:prSet presAssocID="{66D07918-953A-4CFF-AC1F-F4AF0FDC6CF1}" presName="Name0" presStyleCnt="0">
        <dgm:presLayoutVars>
          <dgm:dir/>
          <dgm:animLvl val="lvl"/>
          <dgm:resizeHandles val="exact"/>
        </dgm:presLayoutVars>
      </dgm:prSet>
      <dgm:spPr/>
    </dgm:pt>
    <dgm:pt modelId="{9D04DEE0-539C-45A9-8ED3-9151B3AC4A04}" type="pres">
      <dgm:prSet presAssocID="{6B37F7CB-B25B-4649-90D7-5D05C5C818A2}" presName="parTxOnly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ED5E4B5A-7B77-4000-918E-CFC79DE5E3C6}" type="pres">
      <dgm:prSet presAssocID="{E36818E5-922E-4FAF-A0B2-0C959CDA9637}" presName="parTxOnlySpace" presStyleCnt="0"/>
      <dgm:spPr/>
    </dgm:pt>
    <dgm:pt modelId="{72EC6E3C-A772-4B90-B58F-771EDC687AB3}" type="pres">
      <dgm:prSet presAssocID="{C359BA56-EDA6-407D-B3DB-A3AD66BA84AB}" presName="parTxOnly" presStyleLbl="node1" presStyleIdx="1" presStyleCnt="3" custLinFactNeighborX="10995">
        <dgm:presLayoutVars>
          <dgm:chMax val="0"/>
          <dgm:chPref val="0"/>
          <dgm:bulletEnabled val="1"/>
        </dgm:presLayoutVars>
      </dgm:prSet>
      <dgm:spPr/>
    </dgm:pt>
    <dgm:pt modelId="{43F841C5-4CAA-45C2-91F0-4CE153F37CE0}" type="pres">
      <dgm:prSet presAssocID="{B718435E-141E-407C-9D31-43F0FE56F845}" presName="parTxOnlySpace" presStyleCnt="0"/>
      <dgm:spPr/>
    </dgm:pt>
    <dgm:pt modelId="{6F85C348-2344-4B78-8CBD-DACBF60CB4BB}" type="pres">
      <dgm:prSet presAssocID="{97872316-2CDD-467B-A493-2D72C02A0AE9}" presName="parTxOnly" presStyleLbl="node1" presStyleIdx="2" presStyleCnt="3" custLinFactX="2796" custLinFactNeighborX="100000" custLinFactNeighborY="0">
        <dgm:presLayoutVars>
          <dgm:chMax val="0"/>
          <dgm:chPref val="0"/>
          <dgm:bulletEnabled val="1"/>
        </dgm:presLayoutVars>
      </dgm:prSet>
      <dgm:spPr/>
    </dgm:pt>
  </dgm:ptLst>
  <dgm:cxnLst>
    <dgm:cxn modelId="{BA996D11-1047-4DAA-8E81-1EBB86699120}" type="presOf" srcId="{66D07918-953A-4CFF-AC1F-F4AF0FDC6CF1}" destId="{5A24E733-0525-4A4F-AF60-99CD127350BC}" srcOrd="0" destOrd="0" presId="urn:microsoft.com/office/officeart/2005/8/layout/chevron1"/>
    <dgm:cxn modelId="{E2401214-8048-4A3B-AE67-EB3A1DEBF2E7}" srcId="{66D07918-953A-4CFF-AC1F-F4AF0FDC6CF1}" destId="{C359BA56-EDA6-407D-B3DB-A3AD66BA84AB}" srcOrd="1" destOrd="0" parTransId="{63A3743F-9CEB-4644-8B19-B15471A53074}" sibTransId="{B718435E-141E-407C-9D31-43F0FE56F845}"/>
    <dgm:cxn modelId="{0C33B128-3235-4065-AC94-B9AB721B5167}" type="presOf" srcId="{6B37F7CB-B25B-4649-90D7-5D05C5C818A2}" destId="{9D04DEE0-539C-45A9-8ED3-9151B3AC4A04}" srcOrd="0" destOrd="0" presId="urn:microsoft.com/office/officeart/2005/8/layout/chevron1"/>
    <dgm:cxn modelId="{5E4D592F-7827-4DB8-A4C8-8CFB29C8F981}" type="presOf" srcId="{C359BA56-EDA6-407D-B3DB-A3AD66BA84AB}" destId="{72EC6E3C-A772-4B90-B58F-771EDC687AB3}" srcOrd="0" destOrd="0" presId="urn:microsoft.com/office/officeart/2005/8/layout/chevron1"/>
    <dgm:cxn modelId="{F8E16B80-82BE-48F1-A2C1-C4CF96F5D88F}" type="presOf" srcId="{97872316-2CDD-467B-A493-2D72C02A0AE9}" destId="{6F85C348-2344-4B78-8CBD-DACBF60CB4BB}" srcOrd="0" destOrd="0" presId="urn:microsoft.com/office/officeart/2005/8/layout/chevron1"/>
    <dgm:cxn modelId="{356FBFA9-2D3E-482A-B731-3C614D1874CF}" srcId="{66D07918-953A-4CFF-AC1F-F4AF0FDC6CF1}" destId="{97872316-2CDD-467B-A493-2D72C02A0AE9}" srcOrd="2" destOrd="0" parTransId="{55038CED-912B-4370-8153-95D21FAB3955}" sibTransId="{080218BE-134B-4895-9C38-6B4C397BB686}"/>
    <dgm:cxn modelId="{A4D4A3DE-7806-4ED9-A492-A1E3863B2A5B}" srcId="{66D07918-953A-4CFF-AC1F-F4AF0FDC6CF1}" destId="{6B37F7CB-B25B-4649-90D7-5D05C5C818A2}" srcOrd="0" destOrd="0" parTransId="{EA9B695C-C124-4960-9E12-380673259DF3}" sibTransId="{E36818E5-922E-4FAF-A0B2-0C959CDA9637}"/>
    <dgm:cxn modelId="{E3662DBD-BC31-4200-96A4-5ED43A3902A3}" type="presParOf" srcId="{5A24E733-0525-4A4F-AF60-99CD127350BC}" destId="{9D04DEE0-539C-45A9-8ED3-9151B3AC4A04}" srcOrd="0" destOrd="0" presId="urn:microsoft.com/office/officeart/2005/8/layout/chevron1"/>
    <dgm:cxn modelId="{3DB8F0AA-99DC-4258-8336-CB0A282F6BD9}" type="presParOf" srcId="{5A24E733-0525-4A4F-AF60-99CD127350BC}" destId="{ED5E4B5A-7B77-4000-918E-CFC79DE5E3C6}" srcOrd="1" destOrd="0" presId="urn:microsoft.com/office/officeart/2005/8/layout/chevron1"/>
    <dgm:cxn modelId="{9C88087C-E829-439B-8F45-8360EE619AE2}" type="presParOf" srcId="{5A24E733-0525-4A4F-AF60-99CD127350BC}" destId="{72EC6E3C-A772-4B90-B58F-771EDC687AB3}" srcOrd="2" destOrd="0" presId="urn:microsoft.com/office/officeart/2005/8/layout/chevron1"/>
    <dgm:cxn modelId="{59EDAB04-97FC-414E-9F5E-C18E1114057B}" type="presParOf" srcId="{5A24E733-0525-4A4F-AF60-99CD127350BC}" destId="{43F841C5-4CAA-45C2-91F0-4CE153F37CE0}" srcOrd="3" destOrd="0" presId="urn:microsoft.com/office/officeart/2005/8/layout/chevron1"/>
    <dgm:cxn modelId="{743EEFCF-8FDB-4782-B8BF-E55921EAB5BF}" type="presParOf" srcId="{5A24E733-0525-4A4F-AF60-99CD127350BC}" destId="{6F85C348-2344-4B78-8CBD-DACBF60CB4BB}" srcOrd="4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2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D04DEE0-539C-45A9-8ED3-9151B3AC4A04}">
      <dsp:nvSpPr>
        <dsp:cNvPr id="0" name=""/>
        <dsp:cNvSpPr/>
      </dsp:nvSpPr>
      <dsp:spPr>
        <a:xfrm>
          <a:off x="2381" y="200963"/>
          <a:ext cx="2901156" cy="1160462"/>
        </a:xfrm>
        <a:prstGeom prst="chevron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1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2612" y="200963"/>
        <a:ext cx="1740694" cy="1160462"/>
      </dsp:txXfrm>
    </dsp:sp>
    <dsp:sp modelId="{72EC6E3C-A772-4B90-B58F-771EDC687AB3}">
      <dsp:nvSpPr>
        <dsp:cNvPr id="0" name=""/>
        <dsp:cNvSpPr/>
      </dsp:nvSpPr>
      <dsp:spPr>
        <a:xfrm>
          <a:off x="2645320" y="200963"/>
          <a:ext cx="2901156" cy="1160462"/>
        </a:xfrm>
        <a:prstGeom prst="chevron">
          <a:avLst/>
        </a:prstGeom>
        <a:solidFill>
          <a:schemeClr val="accent3">
            <a:hueOff val="2058582"/>
            <a:satOff val="12356"/>
            <a:lumOff val="941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2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3225551" y="200963"/>
        <a:ext cx="1740694" cy="1160462"/>
      </dsp:txXfrm>
    </dsp:sp>
    <dsp:sp modelId="{6F85C348-2344-4B78-8CBD-DACBF60CB4BB}">
      <dsp:nvSpPr>
        <dsp:cNvPr id="0" name=""/>
        <dsp:cNvSpPr/>
      </dsp:nvSpPr>
      <dsp:spPr>
        <a:xfrm>
          <a:off x="5226843" y="200963"/>
          <a:ext cx="2901156" cy="1160462"/>
        </a:xfrm>
        <a:prstGeom prst="chevron">
          <a:avLst/>
        </a:prstGeom>
        <a:solidFill>
          <a:schemeClr val="accent3">
            <a:hueOff val="4117163"/>
            <a:satOff val="24712"/>
            <a:lumOff val="1882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42672" rIns="42672" bIns="42672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200" kern="1200" dirty="0">
              <a:latin typeface="Montserrat" panose="00000500000000000000" pitchFamily="2" charset="0"/>
            </a:rPr>
            <a:t>Paso 3</a:t>
          </a:r>
          <a:endParaRPr lang="es-CL" sz="3200" kern="1200" dirty="0">
            <a:latin typeface="Montserrat" panose="00000500000000000000" pitchFamily="2" charset="0"/>
          </a:endParaRPr>
        </a:p>
      </dsp:txBody>
      <dsp:txXfrm>
        <a:off x="5807074" y="200963"/>
        <a:ext cx="1740694" cy="1160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4F1387-FC89-3E3F-F31F-94367417F0A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A8F7C13-36A4-4E74-9F61-9E1A7E0171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4F4192C-E3A0-AB9D-547E-31384D7368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3BD8832-2C82-C3AC-87E4-FEEDB5197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FED9101-AA05-9722-128F-D3973229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91564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5097CC8-A1C3-7EAB-78AA-2B50237FB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604C4D5-E17C-C286-C88E-CF749E49E6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5FC5B2C-ACBA-80D6-F3F2-1B9C08E45E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349E7B-3635-8671-6143-02D0560B78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C496835-694C-A52B-19E7-222EDCB4E9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6496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8A51DBC-0CF6-FBC3-67E7-AE818B092E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7A42C1A-774D-CE2C-BB79-BD2D1347FB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AB72805-83EA-FAAD-8F8C-24679484B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43E19E9-B4F5-6198-AC50-18D93DDC6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BE55CD6-A9E8-9521-DE3C-D12FCE955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4821680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3D7D00-C057-434B-B012-34E012E932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028585-4495-A6AB-2C6D-0B563F181BF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562957E-C301-CBB7-3CBB-5A818A031A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38D1E79-BE97-F016-8E7A-5ECB93C805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F77D7CB-A550-1FCC-A367-23FD1A74A5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919266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480793-D2E1-7350-6A79-113672FE0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C69FB24-BB40-3257-D35C-B9CF3A5570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26F2EE6-8980-529F-A5E7-9E2D31835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BC50840-EC89-3C38-A803-224B020601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1EF273-2733-7853-B792-BC07104090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127416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06DA0F0-416C-4582-46A6-3E68DE3D77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77468E1-76D6-D95A-FDEC-6BDDDC35EA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EF44EA4-4DAD-8BF8-00BA-9ADF4B2BCDF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40D7465-1032-2478-602E-04E2C5074B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A2ABBDF2-1C79-68D2-DAB0-E14B5FE3B9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8B037FF-5804-FBDE-BE15-AEDB8295A7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201135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B1B77F9-7162-279E-EF47-A90709A0F5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FC6770C-02E3-E980-8EC8-3DA020F0237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2A0392F-F26A-F8E2-ABD5-38683A66C3A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B06EB2D-CAAA-F9E1-853C-AD066141AF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61D2E143-7635-157E-4AA3-937CB889EA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21050B82-BF7C-0AD1-0208-05095A7C97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C022B7A-D657-C0B3-8E26-1717644E8E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D2DBC1DC-6E2E-D942-113A-FC9AEA68C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4159986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D4BF872-AA99-C263-C071-943AB77AA3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0927F66-F941-4CFF-3817-24F14EA26F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6E684D-DF0A-322C-EA4D-B6B2BFEE6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B182CD2A-4F67-144E-71B0-60678959C7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754347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B796BC37-9FF6-9433-A232-22DE58760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45D97A6-4513-B9C6-9E87-3AD0430B6C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C8ED19E-2DB5-2349-DD1B-AD6C9F832C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386012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EF7B21-9562-C163-F3A1-B3EB3FFF9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A04E022-79DD-B234-1649-11D50F065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13F34B8-1ED3-1E89-4914-D71C82B736F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8F07647-A137-8401-1A32-34B6A676BF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CDA7731-DFFC-B388-CF33-D150D8953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BE51BEA-5177-6B1E-691A-F293FBA198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664044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6617839-A904-44F5-9652-7BE1FC2D0B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D30D8BC-A37F-027F-421D-67E4E43792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1D8AFB21-4E13-9D45-D49E-9EEFF46DBF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FB0D677-3594-362B-76B7-4A2E831D11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7BF1B19-3319-3320-CC4D-7DED0EC62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CDF844B-E6E2-BF43-33BD-C858750D4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6932365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7EEDFDF5-4622-4757-5FE0-44BFE9F262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68C352CC-0A10-3D59-9D8A-90ED99664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E80B2DB-AEFC-CE06-7FAD-22E63D3CE1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1E55DCD-9D17-4ECE-AB09-9048AF386A29}" type="datetimeFigureOut">
              <a:rPr lang="es-CL" smtClean="0"/>
              <a:t>16-04-2026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9D90498-F116-119E-AFCC-88743A749C6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75E9D54-C257-49F0-9896-89B3E49E97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C1D63C3-DABE-425E-AC7B-A3B65A8BF427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46613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diagramData" Target="../diagrams/data2.xml"/><Relationship Id="rId18" Type="http://schemas.openxmlformats.org/officeDocument/2006/relationships/diagramData" Target="../diagrams/data3.xml"/><Relationship Id="rId26" Type="http://schemas.openxmlformats.org/officeDocument/2006/relationships/diagramColors" Target="../diagrams/colors4.xml"/><Relationship Id="rId3" Type="http://schemas.openxmlformats.org/officeDocument/2006/relationships/image" Target="../media/image1.png"/><Relationship Id="rId21" Type="http://schemas.openxmlformats.org/officeDocument/2006/relationships/diagramColors" Target="../diagrams/colors3.xml"/><Relationship Id="rId7" Type="http://schemas.openxmlformats.org/officeDocument/2006/relationships/diagramLayout" Target="../diagrams/layout1.xml"/><Relationship Id="rId12" Type="http://schemas.openxmlformats.org/officeDocument/2006/relationships/image" Target="../media/image6.png"/><Relationship Id="rId17" Type="http://schemas.microsoft.com/office/2007/relationships/diagramDrawing" Target="../diagrams/drawing2.xml"/><Relationship Id="rId25" Type="http://schemas.openxmlformats.org/officeDocument/2006/relationships/diagramQuickStyle" Target="../diagrams/quickStyle4.xml"/><Relationship Id="rId2" Type="http://schemas.openxmlformats.org/officeDocument/2006/relationships/image" Target="../media/image3.svg"/><Relationship Id="rId16" Type="http://schemas.openxmlformats.org/officeDocument/2006/relationships/diagramColors" Target="../diagrams/colors2.xml"/><Relationship Id="rId20" Type="http://schemas.openxmlformats.org/officeDocument/2006/relationships/diagramQuickStyle" Target="../diagrams/quickStyle3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5.png"/><Relationship Id="rId24" Type="http://schemas.openxmlformats.org/officeDocument/2006/relationships/diagramLayout" Target="../diagrams/layout4.xml"/><Relationship Id="rId5" Type="http://schemas.openxmlformats.org/officeDocument/2006/relationships/image" Target="../media/image2.png"/><Relationship Id="rId15" Type="http://schemas.openxmlformats.org/officeDocument/2006/relationships/diagramQuickStyle" Target="../diagrams/quickStyle2.xml"/><Relationship Id="rId23" Type="http://schemas.openxmlformats.org/officeDocument/2006/relationships/diagramData" Target="../diagrams/data4.xml"/><Relationship Id="rId10" Type="http://schemas.microsoft.com/office/2007/relationships/diagramDrawing" Target="../diagrams/drawing1.xml"/><Relationship Id="rId19" Type="http://schemas.openxmlformats.org/officeDocument/2006/relationships/diagramLayout" Target="../diagrams/layout3.xml"/><Relationship Id="rId4" Type="http://schemas.openxmlformats.org/officeDocument/2006/relationships/image" Target="../media/image4.png"/><Relationship Id="rId9" Type="http://schemas.openxmlformats.org/officeDocument/2006/relationships/diagramColors" Target="../diagrams/colors1.xml"/><Relationship Id="rId14" Type="http://schemas.openxmlformats.org/officeDocument/2006/relationships/diagramLayout" Target="../diagrams/layout2.xml"/><Relationship Id="rId22" Type="http://schemas.microsoft.com/office/2007/relationships/diagramDrawing" Target="../diagrams/drawing3.xml"/><Relationship Id="rId27" Type="http://schemas.microsoft.com/office/2007/relationships/diagramDrawing" Target="../diagrams/drawing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sv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5C72AFE7-3CBE-1BD8-1873-9140AFDF815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5" name="Imagen 4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76FE7B52-8452-A078-032D-CF212C38C9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0AEBFEFB-5408-7A77-561B-F321DA456249}"/>
              </a:ext>
            </a:extLst>
          </p:cNvPr>
          <p:cNvSpPr txBox="1"/>
          <p:nvPr/>
        </p:nvSpPr>
        <p:spPr>
          <a:xfrm>
            <a:off x="957942" y="1480457"/>
            <a:ext cx="10564110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CONVOCATORIA NACIONAL DE PROYECTOS</a:t>
            </a:r>
            <a:r>
              <a:rPr lang="es-CL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DE INNOVACIÓN</a:t>
            </a:r>
          </a:p>
          <a:p>
            <a:pPr algn="ctr"/>
            <a:r>
              <a:rPr lang="es-CL" sz="25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INTERÉS PRIVADO</a:t>
            </a:r>
            <a:endParaRPr lang="es-MX" sz="25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D18DC63-4223-0847-2617-E1A891E2589E}"/>
              </a:ext>
            </a:extLst>
          </p:cNvPr>
          <p:cNvSpPr txBox="1"/>
          <p:nvPr/>
        </p:nvSpPr>
        <p:spPr>
          <a:xfrm>
            <a:off x="3466113" y="4131048"/>
            <a:ext cx="5259773" cy="12464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sz="25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Formato de presentación</a:t>
            </a:r>
          </a:p>
          <a:p>
            <a:pPr algn="ctr"/>
            <a:endParaRPr lang="es-MX" sz="2500" b="1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ctr"/>
            <a:r>
              <a:rPr lang="es-MX" sz="25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2026</a:t>
            </a:r>
          </a:p>
        </p:txBody>
      </p:sp>
      <p:pic>
        <p:nvPicPr>
          <p:cNvPr id="8" name="Gráfico 7">
            <a:extLst>
              <a:ext uri="{FF2B5EF4-FFF2-40B4-BE49-F238E27FC236}">
                <a16:creationId xmlns:a16="http://schemas.microsoft.com/office/drawing/2014/main" id="{B3FE237C-96E8-61B9-6772-C0F03EC5C92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3966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A637725B-5DD8-805A-8911-1A9BB480634A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INSTRUCCIONES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36009A3E-1BE2-E772-F7DA-B8F21F74F826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82779CE9-7398-D97B-6109-B0E99C4BBE8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BED5F63B-2376-C115-F601-BA919D68DE9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9C6F956E-E42D-4730-8A48-347D282FB10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08C04A7-7270-5B60-70BD-2D2C0C28C7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51E51C4-FFD7-F3D2-271B-BC7281E408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7985FDA8-F431-975C-AC43-6D164185A1E1}"/>
              </a:ext>
            </a:extLst>
          </p:cNvPr>
          <p:cNvSpPr txBox="1"/>
          <p:nvPr/>
        </p:nvSpPr>
        <p:spPr>
          <a:xfrm>
            <a:off x="232089" y="826350"/>
            <a:ext cx="11727821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buAutoNum type="arabicPeriod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Presentación: </a:t>
            </a:r>
          </a:p>
          <a:p>
            <a:pPr algn="just"/>
            <a:endParaRPr lang="es-MX" sz="1400" b="1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La presentación </a:t>
            </a:r>
            <a:r>
              <a:rPr lang="es-MX" sz="1400" dirty="0">
                <a:solidFill>
                  <a:srgbClr val="073B5A"/>
                </a:solidFill>
                <a:latin typeface="Montserrat" panose="00000500000000000000" pitchFamily="2" charset="0"/>
              </a:rPr>
              <a:t>se</a:t>
            </a:r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 debe ajustar al formato entregado por FIA de acuerdo con el contenido y número de láminas indicadas, considerando una duración máxima de exposición de 5 minutos. Cabe señalar, que en cada una de las 5 láminas se presentan referencias en cursiva a modo de orientación del contenido, las cuales pueden ser eliminadas por el postulante.</a:t>
            </a: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Se debe priorizar que la presentación y exposición tenga claridad, fluidez y estar estructurada respecto de lo que se pretende realizar en la propuesta, abordando todos los aspectos claves del perfil y su concordancia con la información presentada en el Formulario de postulación online de la </a:t>
            </a:r>
            <a:r>
              <a:rPr lang="es-MX" sz="1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“Convocatoria Nacional de proyectos de innovación de interés privado” (todas sus líneas).</a:t>
            </a: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Además, se solicita que el contenido de las láminas sea legible, con figuras y/o diagramas, texto y contraste adecuados para que el comité de evaluación técnica tenga una correcta comprensión de lo expuesto, utilizando capacidad de síntesis que permita mantener la atención e interés de los miembros del comité.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D5CC2ADE-7251-0253-E579-E77192EE1541}"/>
              </a:ext>
            </a:extLst>
          </p:cNvPr>
          <p:cNvSpPr txBox="1"/>
          <p:nvPr/>
        </p:nvSpPr>
        <p:spPr>
          <a:xfrm>
            <a:off x="239486" y="4089696"/>
            <a:ext cx="117278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buFont typeface="+mj-lt"/>
              <a:buAutoNum type="arabicPeriod" startAt="2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Etapa de preguntas</a:t>
            </a: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Luego de la exposición, el Comité Técnico de FIA realizará consultas al expositor. Las respuestas a las preguntas deben ser claras, directas y breves.</a:t>
            </a:r>
          </a:p>
          <a:p>
            <a:pPr algn="just"/>
            <a:endParaRPr lang="es-MX" sz="1400" cap="all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457200" indent="-457200" algn="just">
              <a:buFont typeface="+mj-lt"/>
              <a:buAutoNum type="arabicPeriod" startAt="3"/>
            </a:pPr>
            <a:r>
              <a:rPr lang="es-MX" sz="1400" b="1" cap="all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Evaluación del comité DE ADMISIÓN TÉCNICA </a:t>
            </a:r>
          </a:p>
          <a:p>
            <a:pPr algn="just"/>
            <a:r>
              <a:rPr lang="es-MX" sz="1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Terminado el proceso de preguntas, el expositor se deberá retirar (será desconectado), dejando que el comité evalué su presentación y delibere respecto de la pertinencia técnica de la propuesta. </a:t>
            </a:r>
            <a:endParaRPr lang="es-MX" sz="1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14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623469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C5B4AA-352B-6E3D-C548-B754BE91F0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1270EE88-AE34-1A87-B8FD-1A8278D514C9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INSTRUCCIONES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B2034F01-6B01-7FB4-6266-700812CC9D0A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F2175A8-7302-8AF7-8C9D-3C7877C8FE2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386340E-4086-D6D8-A155-ECCBBE9F050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9D0C008D-9092-AB1F-B377-4CCDC191B5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BBE2EDF-056C-CE7E-4E90-9D6D2FB465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ECD080EF-2138-A920-EDBD-DA1472B59A7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graphicFrame>
        <p:nvGraphicFramePr>
          <p:cNvPr id="2" name="Diagrama 1">
            <a:extLst>
              <a:ext uri="{FF2B5EF4-FFF2-40B4-BE49-F238E27FC236}">
                <a16:creationId xmlns:a16="http://schemas.microsoft.com/office/drawing/2014/main" id="{2A1C09C6-2AC3-0935-06B7-BDC3114C85A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865926259"/>
              </p:ext>
            </p:extLst>
          </p:nvPr>
        </p:nvGraphicFramePr>
        <p:xfrm>
          <a:off x="1851005" y="1025956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sp>
        <p:nvSpPr>
          <p:cNvPr id="3" name="CuadroTexto 2">
            <a:extLst>
              <a:ext uri="{FF2B5EF4-FFF2-40B4-BE49-F238E27FC236}">
                <a16:creationId xmlns:a16="http://schemas.microsoft.com/office/drawing/2014/main" id="{A9D228D8-9643-8458-5579-3FD71B0D3BBF}"/>
              </a:ext>
            </a:extLst>
          </p:cNvPr>
          <p:cNvSpPr txBox="1"/>
          <p:nvPr/>
        </p:nvSpPr>
        <p:spPr>
          <a:xfrm>
            <a:off x="2030817" y="4067111"/>
            <a:ext cx="2242008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MX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Presentación de la propuesta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BE1E8C1-664B-DEE5-F107-8A7029D7453D}"/>
              </a:ext>
            </a:extLst>
          </p:cNvPr>
          <p:cNvSpPr txBox="1"/>
          <p:nvPr/>
        </p:nvSpPr>
        <p:spPr>
          <a:xfrm>
            <a:off x="4713928" y="4092400"/>
            <a:ext cx="255309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Consultas del Comité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9EC01ABF-44D4-BA9C-89BB-71886352FB3E}"/>
              </a:ext>
            </a:extLst>
          </p:cNvPr>
          <p:cNvSpPr txBox="1"/>
          <p:nvPr/>
        </p:nvSpPr>
        <p:spPr>
          <a:xfrm>
            <a:off x="7639754" y="4031852"/>
            <a:ext cx="204196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Pertinencia técnica de la propuesta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  <p:pic>
        <p:nvPicPr>
          <p:cNvPr id="14" name="Imagen 13">
            <a:extLst>
              <a:ext uri="{FF2B5EF4-FFF2-40B4-BE49-F238E27FC236}">
                <a16:creationId xmlns:a16="http://schemas.microsoft.com/office/drawing/2014/main" id="{1FE6ACD6-8613-E89D-5021-B3CBB7A062F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33992" y="2493826"/>
            <a:ext cx="1495216" cy="1356484"/>
          </a:xfrm>
          <a:prstGeom prst="rect">
            <a:avLst/>
          </a:prstGeom>
        </p:spPr>
      </p:pic>
      <p:pic>
        <p:nvPicPr>
          <p:cNvPr id="15" name="Imagen 14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EE8E3678-708B-DB20-3430-1A04933287C3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199" t="35355" r="74380" b="55754"/>
          <a:stretch/>
        </p:blipFill>
        <p:spPr bwMode="auto">
          <a:xfrm>
            <a:off x="5127906" y="2592591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pSp>
        <p:nvGrpSpPr>
          <p:cNvPr id="18" name="Shape 625">
            <a:extLst>
              <a:ext uri="{FF2B5EF4-FFF2-40B4-BE49-F238E27FC236}">
                <a16:creationId xmlns:a16="http://schemas.microsoft.com/office/drawing/2014/main" id="{969260A9-C769-1900-8C99-B702F5156E59}"/>
              </a:ext>
            </a:extLst>
          </p:cNvPr>
          <p:cNvGrpSpPr/>
          <p:nvPr/>
        </p:nvGrpSpPr>
        <p:grpSpPr>
          <a:xfrm>
            <a:off x="2708613" y="4738731"/>
            <a:ext cx="886415" cy="840487"/>
            <a:chOff x="6649150" y="309350"/>
            <a:chExt cx="395800" cy="395800"/>
          </a:xfrm>
          <a:solidFill>
            <a:schemeClr val="tx1"/>
          </a:solidFill>
        </p:grpSpPr>
        <p:sp>
          <p:nvSpPr>
            <p:cNvPr id="19" name="Shape 626">
              <a:extLst>
                <a:ext uri="{FF2B5EF4-FFF2-40B4-BE49-F238E27FC236}">
                  <a16:creationId xmlns:a16="http://schemas.microsoft.com/office/drawing/2014/main" id="{22D8E901-00AA-F0C7-7BA2-AB09C893E374}"/>
                </a:ext>
              </a:extLst>
            </p:cNvPr>
            <p:cNvSpPr/>
            <p:nvPr/>
          </p:nvSpPr>
          <p:spPr>
            <a:xfrm>
              <a:off x="6649150" y="309350"/>
              <a:ext cx="395800" cy="395800"/>
            </a:xfrm>
            <a:custGeom>
              <a:avLst/>
              <a:gdLst/>
              <a:ahLst/>
              <a:cxnLst/>
              <a:rect l="0" t="0" r="0" b="0"/>
              <a:pathLst>
                <a:path w="15832" h="15832" fill="none" extrusionOk="0">
                  <a:moveTo>
                    <a:pt x="7916" y="1"/>
                  </a:moveTo>
                  <a:lnTo>
                    <a:pt x="7916" y="1"/>
                  </a:lnTo>
                  <a:lnTo>
                    <a:pt x="7502" y="25"/>
                  </a:lnTo>
                  <a:lnTo>
                    <a:pt x="7112" y="49"/>
                  </a:lnTo>
                  <a:lnTo>
                    <a:pt x="6723" y="98"/>
                  </a:lnTo>
                  <a:lnTo>
                    <a:pt x="6333" y="171"/>
                  </a:lnTo>
                  <a:lnTo>
                    <a:pt x="5943" y="244"/>
                  </a:lnTo>
                  <a:lnTo>
                    <a:pt x="5553" y="366"/>
                  </a:lnTo>
                  <a:lnTo>
                    <a:pt x="5188" y="488"/>
                  </a:lnTo>
                  <a:lnTo>
                    <a:pt x="4847" y="634"/>
                  </a:lnTo>
                  <a:lnTo>
                    <a:pt x="4482" y="780"/>
                  </a:lnTo>
                  <a:lnTo>
                    <a:pt x="4141" y="950"/>
                  </a:lnTo>
                  <a:lnTo>
                    <a:pt x="3824" y="1145"/>
                  </a:lnTo>
                  <a:lnTo>
                    <a:pt x="3483" y="1364"/>
                  </a:lnTo>
                  <a:lnTo>
                    <a:pt x="3191" y="1584"/>
                  </a:lnTo>
                  <a:lnTo>
                    <a:pt x="2874" y="1803"/>
                  </a:lnTo>
                  <a:lnTo>
                    <a:pt x="2607" y="2071"/>
                  </a:lnTo>
                  <a:lnTo>
                    <a:pt x="2314" y="2314"/>
                  </a:lnTo>
                  <a:lnTo>
                    <a:pt x="2071" y="2607"/>
                  </a:lnTo>
                  <a:lnTo>
                    <a:pt x="1803" y="2874"/>
                  </a:lnTo>
                  <a:lnTo>
                    <a:pt x="1584" y="3191"/>
                  </a:lnTo>
                  <a:lnTo>
                    <a:pt x="1364" y="3483"/>
                  </a:lnTo>
                  <a:lnTo>
                    <a:pt x="1145" y="3824"/>
                  </a:lnTo>
                  <a:lnTo>
                    <a:pt x="950" y="4141"/>
                  </a:lnTo>
                  <a:lnTo>
                    <a:pt x="780" y="4482"/>
                  </a:lnTo>
                  <a:lnTo>
                    <a:pt x="634" y="4847"/>
                  </a:lnTo>
                  <a:lnTo>
                    <a:pt x="488" y="5188"/>
                  </a:lnTo>
                  <a:lnTo>
                    <a:pt x="366" y="5553"/>
                  </a:lnTo>
                  <a:lnTo>
                    <a:pt x="244" y="5943"/>
                  </a:lnTo>
                  <a:lnTo>
                    <a:pt x="171" y="6333"/>
                  </a:lnTo>
                  <a:lnTo>
                    <a:pt x="98" y="6722"/>
                  </a:lnTo>
                  <a:lnTo>
                    <a:pt x="49" y="7112"/>
                  </a:lnTo>
                  <a:lnTo>
                    <a:pt x="25" y="7502"/>
                  </a:lnTo>
                  <a:lnTo>
                    <a:pt x="1" y="7916"/>
                  </a:lnTo>
                  <a:lnTo>
                    <a:pt x="1" y="7916"/>
                  </a:lnTo>
                  <a:lnTo>
                    <a:pt x="25" y="8330"/>
                  </a:lnTo>
                  <a:lnTo>
                    <a:pt x="49" y="8720"/>
                  </a:lnTo>
                  <a:lnTo>
                    <a:pt x="98" y="9109"/>
                  </a:lnTo>
                  <a:lnTo>
                    <a:pt x="171" y="9499"/>
                  </a:lnTo>
                  <a:lnTo>
                    <a:pt x="244" y="9889"/>
                  </a:lnTo>
                  <a:lnTo>
                    <a:pt x="366" y="10278"/>
                  </a:lnTo>
                  <a:lnTo>
                    <a:pt x="488" y="10644"/>
                  </a:lnTo>
                  <a:lnTo>
                    <a:pt x="634" y="10985"/>
                  </a:lnTo>
                  <a:lnTo>
                    <a:pt x="780" y="11350"/>
                  </a:lnTo>
                  <a:lnTo>
                    <a:pt x="950" y="11691"/>
                  </a:lnTo>
                  <a:lnTo>
                    <a:pt x="1145" y="12008"/>
                  </a:lnTo>
                  <a:lnTo>
                    <a:pt x="1364" y="12348"/>
                  </a:lnTo>
                  <a:lnTo>
                    <a:pt x="1584" y="12641"/>
                  </a:lnTo>
                  <a:lnTo>
                    <a:pt x="1803" y="12957"/>
                  </a:lnTo>
                  <a:lnTo>
                    <a:pt x="2071" y="13225"/>
                  </a:lnTo>
                  <a:lnTo>
                    <a:pt x="2314" y="13518"/>
                  </a:lnTo>
                  <a:lnTo>
                    <a:pt x="2607" y="13761"/>
                  </a:lnTo>
                  <a:lnTo>
                    <a:pt x="2874" y="14029"/>
                  </a:lnTo>
                  <a:lnTo>
                    <a:pt x="3191" y="14248"/>
                  </a:lnTo>
                  <a:lnTo>
                    <a:pt x="3483" y="14467"/>
                  </a:lnTo>
                  <a:lnTo>
                    <a:pt x="3824" y="14687"/>
                  </a:lnTo>
                  <a:lnTo>
                    <a:pt x="4141" y="14881"/>
                  </a:lnTo>
                  <a:lnTo>
                    <a:pt x="4482" y="15052"/>
                  </a:lnTo>
                  <a:lnTo>
                    <a:pt x="4847" y="15198"/>
                  </a:lnTo>
                  <a:lnTo>
                    <a:pt x="5188" y="15344"/>
                  </a:lnTo>
                  <a:lnTo>
                    <a:pt x="5553" y="15466"/>
                  </a:lnTo>
                  <a:lnTo>
                    <a:pt x="5943" y="15588"/>
                  </a:lnTo>
                  <a:lnTo>
                    <a:pt x="6333" y="15661"/>
                  </a:lnTo>
                  <a:lnTo>
                    <a:pt x="6723" y="15734"/>
                  </a:lnTo>
                  <a:lnTo>
                    <a:pt x="7112" y="15783"/>
                  </a:lnTo>
                  <a:lnTo>
                    <a:pt x="7502" y="15807"/>
                  </a:lnTo>
                  <a:lnTo>
                    <a:pt x="7916" y="15831"/>
                  </a:lnTo>
                  <a:lnTo>
                    <a:pt x="7916" y="15831"/>
                  </a:lnTo>
                  <a:lnTo>
                    <a:pt x="8330" y="15807"/>
                  </a:lnTo>
                  <a:lnTo>
                    <a:pt x="8720" y="15783"/>
                  </a:lnTo>
                  <a:lnTo>
                    <a:pt x="9109" y="15734"/>
                  </a:lnTo>
                  <a:lnTo>
                    <a:pt x="9499" y="15661"/>
                  </a:lnTo>
                  <a:lnTo>
                    <a:pt x="9889" y="15588"/>
                  </a:lnTo>
                  <a:lnTo>
                    <a:pt x="10278" y="15466"/>
                  </a:lnTo>
                  <a:lnTo>
                    <a:pt x="10644" y="15344"/>
                  </a:lnTo>
                  <a:lnTo>
                    <a:pt x="10985" y="15198"/>
                  </a:lnTo>
                  <a:lnTo>
                    <a:pt x="11350" y="15052"/>
                  </a:lnTo>
                  <a:lnTo>
                    <a:pt x="11691" y="14881"/>
                  </a:lnTo>
                  <a:lnTo>
                    <a:pt x="12008" y="14687"/>
                  </a:lnTo>
                  <a:lnTo>
                    <a:pt x="12349" y="14467"/>
                  </a:lnTo>
                  <a:lnTo>
                    <a:pt x="12641" y="14248"/>
                  </a:lnTo>
                  <a:lnTo>
                    <a:pt x="12957" y="14029"/>
                  </a:lnTo>
                  <a:lnTo>
                    <a:pt x="13225" y="13761"/>
                  </a:lnTo>
                  <a:lnTo>
                    <a:pt x="13518" y="13518"/>
                  </a:lnTo>
                  <a:lnTo>
                    <a:pt x="13761" y="13225"/>
                  </a:lnTo>
                  <a:lnTo>
                    <a:pt x="14029" y="12957"/>
                  </a:lnTo>
                  <a:lnTo>
                    <a:pt x="14248" y="12641"/>
                  </a:lnTo>
                  <a:lnTo>
                    <a:pt x="14467" y="12348"/>
                  </a:lnTo>
                  <a:lnTo>
                    <a:pt x="14687" y="12008"/>
                  </a:lnTo>
                  <a:lnTo>
                    <a:pt x="14881" y="11691"/>
                  </a:lnTo>
                  <a:lnTo>
                    <a:pt x="15052" y="11350"/>
                  </a:lnTo>
                  <a:lnTo>
                    <a:pt x="15198" y="10985"/>
                  </a:lnTo>
                  <a:lnTo>
                    <a:pt x="15344" y="10644"/>
                  </a:lnTo>
                  <a:lnTo>
                    <a:pt x="15466" y="10278"/>
                  </a:lnTo>
                  <a:lnTo>
                    <a:pt x="15588" y="9889"/>
                  </a:lnTo>
                  <a:lnTo>
                    <a:pt x="15661" y="9499"/>
                  </a:lnTo>
                  <a:lnTo>
                    <a:pt x="15734" y="9109"/>
                  </a:lnTo>
                  <a:lnTo>
                    <a:pt x="15783" y="8720"/>
                  </a:lnTo>
                  <a:lnTo>
                    <a:pt x="15807" y="8330"/>
                  </a:lnTo>
                  <a:lnTo>
                    <a:pt x="15831" y="7916"/>
                  </a:lnTo>
                  <a:lnTo>
                    <a:pt x="15831" y="7916"/>
                  </a:lnTo>
                  <a:lnTo>
                    <a:pt x="15807" y="7502"/>
                  </a:lnTo>
                  <a:lnTo>
                    <a:pt x="15783" y="7112"/>
                  </a:lnTo>
                  <a:lnTo>
                    <a:pt x="15734" y="6722"/>
                  </a:lnTo>
                  <a:lnTo>
                    <a:pt x="15661" y="6333"/>
                  </a:lnTo>
                  <a:lnTo>
                    <a:pt x="15588" y="5943"/>
                  </a:lnTo>
                  <a:lnTo>
                    <a:pt x="15466" y="5553"/>
                  </a:lnTo>
                  <a:lnTo>
                    <a:pt x="15344" y="5188"/>
                  </a:lnTo>
                  <a:lnTo>
                    <a:pt x="15198" y="4847"/>
                  </a:lnTo>
                  <a:lnTo>
                    <a:pt x="15052" y="4482"/>
                  </a:lnTo>
                  <a:lnTo>
                    <a:pt x="14881" y="4141"/>
                  </a:lnTo>
                  <a:lnTo>
                    <a:pt x="14687" y="3824"/>
                  </a:lnTo>
                  <a:lnTo>
                    <a:pt x="14467" y="3483"/>
                  </a:lnTo>
                  <a:lnTo>
                    <a:pt x="14248" y="3191"/>
                  </a:lnTo>
                  <a:lnTo>
                    <a:pt x="14029" y="2874"/>
                  </a:lnTo>
                  <a:lnTo>
                    <a:pt x="13761" y="2607"/>
                  </a:lnTo>
                  <a:lnTo>
                    <a:pt x="13518" y="2314"/>
                  </a:lnTo>
                  <a:lnTo>
                    <a:pt x="13225" y="2071"/>
                  </a:lnTo>
                  <a:lnTo>
                    <a:pt x="12957" y="1803"/>
                  </a:lnTo>
                  <a:lnTo>
                    <a:pt x="12641" y="1584"/>
                  </a:lnTo>
                  <a:lnTo>
                    <a:pt x="12349" y="1364"/>
                  </a:lnTo>
                  <a:lnTo>
                    <a:pt x="12008" y="1145"/>
                  </a:lnTo>
                  <a:lnTo>
                    <a:pt x="11691" y="950"/>
                  </a:lnTo>
                  <a:lnTo>
                    <a:pt x="11350" y="780"/>
                  </a:lnTo>
                  <a:lnTo>
                    <a:pt x="10985" y="634"/>
                  </a:lnTo>
                  <a:lnTo>
                    <a:pt x="10644" y="488"/>
                  </a:lnTo>
                  <a:lnTo>
                    <a:pt x="10278" y="366"/>
                  </a:lnTo>
                  <a:lnTo>
                    <a:pt x="9889" y="244"/>
                  </a:lnTo>
                  <a:lnTo>
                    <a:pt x="9499" y="171"/>
                  </a:lnTo>
                  <a:lnTo>
                    <a:pt x="9109" y="98"/>
                  </a:lnTo>
                  <a:lnTo>
                    <a:pt x="8720" y="49"/>
                  </a:lnTo>
                  <a:lnTo>
                    <a:pt x="8330" y="25"/>
                  </a:lnTo>
                  <a:lnTo>
                    <a:pt x="7916" y="1"/>
                  </a:lnTo>
                  <a:lnTo>
                    <a:pt x="7916" y="1"/>
                  </a:lnTo>
                  <a:close/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0" name="Shape 627">
              <a:extLst>
                <a:ext uri="{FF2B5EF4-FFF2-40B4-BE49-F238E27FC236}">
                  <a16:creationId xmlns:a16="http://schemas.microsoft.com/office/drawing/2014/main" id="{EA1E55D6-5E22-0553-E655-4DF65DE0DB0D}"/>
                </a:ext>
              </a:extLst>
            </p:cNvPr>
            <p:cNvSpPr/>
            <p:nvPr/>
          </p:nvSpPr>
          <p:spPr>
            <a:xfrm>
              <a:off x="6673500" y="333700"/>
              <a:ext cx="347100" cy="347100"/>
            </a:xfrm>
            <a:custGeom>
              <a:avLst/>
              <a:gdLst/>
              <a:ahLst/>
              <a:cxnLst/>
              <a:rect l="0" t="0" r="0" b="0"/>
              <a:pathLst>
                <a:path w="13884" h="13884" fill="none" extrusionOk="0">
                  <a:moveTo>
                    <a:pt x="6942" y="13883"/>
                  </a:moveTo>
                  <a:lnTo>
                    <a:pt x="6942" y="13883"/>
                  </a:lnTo>
                  <a:lnTo>
                    <a:pt x="6577" y="13883"/>
                  </a:lnTo>
                  <a:lnTo>
                    <a:pt x="6236" y="13834"/>
                  </a:lnTo>
                  <a:lnTo>
                    <a:pt x="5895" y="13810"/>
                  </a:lnTo>
                  <a:lnTo>
                    <a:pt x="5554" y="13737"/>
                  </a:lnTo>
                  <a:lnTo>
                    <a:pt x="5213" y="13664"/>
                  </a:lnTo>
                  <a:lnTo>
                    <a:pt x="4872" y="13566"/>
                  </a:lnTo>
                  <a:lnTo>
                    <a:pt x="4555" y="13469"/>
                  </a:lnTo>
                  <a:lnTo>
                    <a:pt x="4239" y="13323"/>
                  </a:lnTo>
                  <a:lnTo>
                    <a:pt x="3946" y="13201"/>
                  </a:lnTo>
                  <a:lnTo>
                    <a:pt x="3630" y="13031"/>
                  </a:lnTo>
                  <a:lnTo>
                    <a:pt x="3337" y="12884"/>
                  </a:lnTo>
                  <a:lnTo>
                    <a:pt x="3069" y="12690"/>
                  </a:lnTo>
                  <a:lnTo>
                    <a:pt x="2802" y="12495"/>
                  </a:lnTo>
                  <a:lnTo>
                    <a:pt x="2534" y="12300"/>
                  </a:lnTo>
                  <a:lnTo>
                    <a:pt x="2290" y="12081"/>
                  </a:lnTo>
                  <a:lnTo>
                    <a:pt x="2047" y="11837"/>
                  </a:lnTo>
                  <a:lnTo>
                    <a:pt x="1803" y="11594"/>
                  </a:lnTo>
                  <a:lnTo>
                    <a:pt x="1584" y="11350"/>
                  </a:lnTo>
                  <a:lnTo>
                    <a:pt x="1389" y="11082"/>
                  </a:lnTo>
                  <a:lnTo>
                    <a:pt x="1194" y="10814"/>
                  </a:lnTo>
                  <a:lnTo>
                    <a:pt x="999" y="10546"/>
                  </a:lnTo>
                  <a:lnTo>
                    <a:pt x="853" y="10254"/>
                  </a:lnTo>
                  <a:lnTo>
                    <a:pt x="683" y="9938"/>
                  </a:lnTo>
                  <a:lnTo>
                    <a:pt x="561" y="9645"/>
                  </a:lnTo>
                  <a:lnTo>
                    <a:pt x="415" y="9329"/>
                  </a:lnTo>
                  <a:lnTo>
                    <a:pt x="317" y="9012"/>
                  </a:lnTo>
                  <a:lnTo>
                    <a:pt x="220" y="8671"/>
                  </a:lnTo>
                  <a:lnTo>
                    <a:pt x="147" y="8330"/>
                  </a:lnTo>
                  <a:lnTo>
                    <a:pt x="74" y="7989"/>
                  </a:lnTo>
                  <a:lnTo>
                    <a:pt x="49" y="7648"/>
                  </a:lnTo>
                  <a:lnTo>
                    <a:pt x="1" y="7307"/>
                  </a:lnTo>
                  <a:lnTo>
                    <a:pt x="1" y="6942"/>
                  </a:lnTo>
                  <a:lnTo>
                    <a:pt x="1" y="6942"/>
                  </a:lnTo>
                  <a:lnTo>
                    <a:pt x="1" y="6577"/>
                  </a:lnTo>
                  <a:lnTo>
                    <a:pt x="49" y="6236"/>
                  </a:lnTo>
                  <a:lnTo>
                    <a:pt x="74" y="5895"/>
                  </a:lnTo>
                  <a:lnTo>
                    <a:pt x="147" y="5554"/>
                  </a:lnTo>
                  <a:lnTo>
                    <a:pt x="220" y="5213"/>
                  </a:lnTo>
                  <a:lnTo>
                    <a:pt x="317" y="4872"/>
                  </a:lnTo>
                  <a:lnTo>
                    <a:pt x="415" y="4555"/>
                  </a:lnTo>
                  <a:lnTo>
                    <a:pt x="561" y="4238"/>
                  </a:lnTo>
                  <a:lnTo>
                    <a:pt x="683" y="3946"/>
                  </a:lnTo>
                  <a:lnTo>
                    <a:pt x="853" y="3630"/>
                  </a:lnTo>
                  <a:lnTo>
                    <a:pt x="999" y="3337"/>
                  </a:lnTo>
                  <a:lnTo>
                    <a:pt x="1194" y="3069"/>
                  </a:lnTo>
                  <a:lnTo>
                    <a:pt x="1389" y="2802"/>
                  </a:lnTo>
                  <a:lnTo>
                    <a:pt x="1584" y="2534"/>
                  </a:lnTo>
                  <a:lnTo>
                    <a:pt x="1803" y="2290"/>
                  </a:lnTo>
                  <a:lnTo>
                    <a:pt x="2047" y="2047"/>
                  </a:lnTo>
                  <a:lnTo>
                    <a:pt x="2290" y="1803"/>
                  </a:lnTo>
                  <a:lnTo>
                    <a:pt x="2534" y="1584"/>
                  </a:lnTo>
                  <a:lnTo>
                    <a:pt x="2802" y="1389"/>
                  </a:lnTo>
                  <a:lnTo>
                    <a:pt x="3069" y="1194"/>
                  </a:lnTo>
                  <a:lnTo>
                    <a:pt x="3337" y="999"/>
                  </a:lnTo>
                  <a:lnTo>
                    <a:pt x="3630" y="853"/>
                  </a:lnTo>
                  <a:lnTo>
                    <a:pt x="3946" y="683"/>
                  </a:lnTo>
                  <a:lnTo>
                    <a:pt x="4239" y="561"/>
                  </a:lnTo>
                  <a:lnTo>
                    <a:pt x="4555" y="415"/>
                  </a:lnTo>
                  <a:lnTo>
                    <a:pt x="4872" y="317"/>
                  </a:lnTo>
                  <a:lnTo>
                    <a:pt x="5213" y="220"/>
                  </a:lnTo>
                  <a:lnTo>
                    <a:pt x="5554" y="147"/>
                  </a:lnTo>
                  <a:lnTo>
                    <a:pt x="5895" y="74"/>
                  </a:lnTo>
                  <a:lnTo>
                    <a:pt x="6236" y="49"/>
                  </a:lnTo>
                  <a:lnTo>
                    <a:pt x="6577" y="1"/>
                  </a:lnTo>
                  <a:lnTo>
                    <a:pt x="6942" y="1"/>
                  </a:lnTo>
                  <a:lnTo>
                    <a:pt x="6942" y="1"/>
                  </a:lnTo>
                  <a:lnTo>
                    <a:pt x="7307" y="1"/>
                  </a:lnTo>
                  <a:lnTo>
                    <a:pt x="7648" y="49"/>
                  </a:lnTo>
                  <a:lnTo>
                    <a:pt x="7989" y="74"/>
                  </a:lnTo>
                  <a:lnTo>
                    <a:pt x="8330" y="147"/>
                  </a:lnTo>
                  <a:lnTo>
                    <a:pt x="8671" y="220"/>
                  </a:lnTo>
                  <a:lnTo>
                    <a:pt x="9012" y="317"/>
                  </a:lnTo>
                  <a:lnTo>
                    <a:pt x="9329" y="415"/>
                  </a:lnTo>
                  <a:lnTo>
                    <a:pt x="9645" y="561"/>
                  </a:lnTo>
                  <a:lnTo>
                    <a:pt x="9938" y="683"/>
                  </a:lnTo>
                  <a:lnTo>
                    <a:pt x="10254" y="853"/>
                  </a:lnTo>
                  <a:lnTo>
                    <a:pt x="10546" y="999"/>
                  </a:lnTo>
                  <a:lnTo>
                    <a:pt x="10814" y="1194"/>
                  </a:lnTo>
                  <a:lnTo>
                    <a:pt x="11082" y="1389"/>
                  </a:lnTo>
                  <a:lnTo>
                    <a:pt x="11350" y="1584"/>
                  </a:lnTo>
                  <a:lnTo>
                    <a:pt x="11594" y="1803"/>
                  </a:lnTo>
                  <a:lnTo>
                    <a:pt x="11837" y="2047"/>
                  </a:lnTo>
                  <a:lnTo>
                    <a:pt x="12081" y="2290"/>
                  </a:lnTo>
                  <a:lnTo>
                    <a:pt x="12300" y="2534"/>
                  </a:lnTo>
                  <a:lnTo>
                    <a:pt x="12495" y="2802"/>
                  </a:lnTo>
                  <a:lnTo>
                    <a:pt x="12690" y="3069"/>
                  </a:lnTo>
                  <a:lnTo>
                    <a:pt x="12885" y="3337"/>
                  </a:lnTo>
                  <a:lnTo>
                    <a:pt x="13031" y="3630"/>
                  </a:lnTo>
                  <a:lnTo>
                    <a:pt x="13201" y="3946"/>
                  </a:lnTo>
                  <a:lnTo>
                    <a:pt x="13323" y="4238"/>
                  </a:lnTo>
                  <a:lnTo>
                    <a:pt x="13469" y="4555"/>
                  </a:lnTo>
                  <a:lnTo>
                    <a:pt x="13566" y="4872"/>
                  </a:lnTo>
                  <a:lnTo>
                    <a:pt x="13664" y="5213"/>
                  </a:lnTo>
                  <a:lnTo>
                    <a:pt x="13737" y="5554"/>
                  </a:lnTo>
                  <a:lnTo>
                    <a:pt x="13810" y="5895"/>
                  </a:lnTo>
                  <a:lnTo>
                    <a:pt x="13834" y="6236"/>
                  </a:lnTo>
                  <a:lnTo>
                    <a:pt x="13883" y="6577"/>
                  </a:lnTo>
                  <a:lnTo>
                    <a:pt x="13883" y="6942"/>
                  </a:lnTo>
                  <a:lnTo>
                    <a:pt x="13883" y="6942"/>
                  </a:lnTo>
                  <a:lnTo>
                    <a:pt x="13883" y="7307"/>
                  </a:lnTo>
                  <a:lnTo>
                    <a:pt x="13834" y="7648"/>
                  </a:lnTo>
                  <a:lnTo>
                    <a:pt x="13810" y="7989"/>
                  </a:lnTo>
                  <a:lnTo>
                    <a:pt x="13737" y="8330"/>
                  </a:lnTo>
                  <a:lnTo>
                    <a:pt x="13664" y="8671"/>
                  </a:lnTo>
                  <a:lnTo>
                    <a:pt x="13566" y="9012"/>
                  </a:lnTo>
                  <a:lnTo>
                    <a:pt x="13469" y="9329"/>
                  </a:lnTo>
                  <a:lnTo>
                    <a:pt x="13323" y="9645"/>
                  </a:lnTo>
                  <a:lnTo>
                    <a:pt x="13201" y="9938"/>
                  </a:lnTo>
                  <a:lnTo>
                    <a:pt x="13031" y="10254"/>
                  </a:lnTo>
                  <a:lnTo>
                    <a:pt x="12885" y="10546"/>
                  </a:lnTo>
                  <a:lnTo>
                    <a:pt x="12690" y="10814"/>
                  </a:lnTo>
                  <a:lnTo>
                    <a:pt x="12495" y="11082"/>
                  </a:lnTo>
                  <a:lnTo>
                    <a:pt x="12300" y="11350"/>
                  </a:lnTo>
                  <a:lnTo>
                    <a:pt x="12081" y="11594"/>
                  </a:lnTo>
                  <a:lnTo>
                    <a:pt x="11837" y="11837"/>
                  </a:lnTo>
                  <a:lnTo>
                    <a:pt x="11594" y="12081"/>
                  </a:lnTo>
                  <a:lnTo>
                    <a:pt x="11350" y="12300"/>
                  </a:lnTo>
                  <a:lnTo>
                    <a:pt x="11082" y="12495"/>
                  </a:lnTo>
                  <a:lnTo>
                    <a:pt x="10814" y="12690"/>
                  </a:lnTo>
                  <a:lnTo>
                    <a:pt x="10546" y="12884"/>
                  </a:lnTo>
                  <a:lnTo>
                    <a:pt x="10254" y="13031"/>
                  </a:lnTo>
                  <a:lnTo>
                    <a:pt x="9938" y="13201"/>
                  </a:lnTo>
                  <a:lnTo>
                    <a:pt x="9645" y="13323"/>
                  </a:lnTo>
                  <a:lnTo>
                    <a:pt x="9329" y="13469"/>
                  </a:lnTo>
                  <a:lnTo>
                    <a:pt x="9012" y="13566"/>
                  </a:lnTo>
                  <a:lnTo>
                    <a:pt x="8671" y="13664"/>
                  </a:lnTo>
                  <a:lnTo>
                    <a:pt x="8330" y="13737"/>
                  </a:lnTo>
                  <a:lnTo>
                    <a:pt x="7989" y="13810"/>
                  </a:lnTo>
                  <a:lnTo>
                    <a:pt x="7648" y="13834"/>
                  </a:lnTo>
                  <a:lnTo>
                    <a:pt x="7307" y="13883"/>
                  </a:lnTo>
                  <a:lnTo>
                    <a:pt x="6942" y="13883"/>
                  </a:lnTo>
                  <a:lnTo>
                    <a:pt x="6942" y="13883"/>
                  </a:lnTo>
                  <a:close/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1" name="Shape 628">
              <a:extLst>
                <a:ext uri="{FF2B5EF4-FFF2-40B4-BE49-F238E27FC236}">
                  <a16:creationId xmlns:a16="http://schemas.microsoft.com/office/drawing/2014/main" id="{93C45F32-12AA-5070-D07D-3FE11EC873DC}"/>
                </a:ext>
              </a:extLst>
            </p:cNvPr>
            <p:cNvSpPr/>
            <p:nvPr/>
          </p:nvSpPr>
          <p:spPr>
            <a:xfrm>
              <a:off x="6848850" y="397625"/>
              <a:ext cx="54825" cy="169300"/>
            </a:xfrm>
            <a:custGeom>
              <a:avLst/>
              <a:gdLst/>
              <a:ahLst/>
              <a:cxnLst/>
              <a:rect l="0" t="0" r="0" b="0"/>
              <a:pathLst>
                <a:path w="2193" h="6772" fill="none" extrusionOk="0">
                  <a:moveTo>
                    <a:pt x="1" y="1"/>
                  </a:moveTo>
                  <a:lnTo>
                    <a:pt x="1" y="4580"/>
                  </a:lnTo>
                  <a:lnTo>
                    <a:pt x="2193" y="6772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2" name="Shape 629">
              <a:extLst>
                <a:ext uri="{FF2B5EF4-FFF2-40B4-BE49-F238E27FC236}">
                  <a16:creationId xmlns:a16="http://schemas.microsoft.com/office/drawing/2014/main" id="{2C0D0C61-202C-F6FB-9E9E-C6888DF0791F}"/>
                </a:ext>
              </a:extLst>
            </p:cNvPr>
            <p:cNvSpPr/>
            <p:nvPr/>
          </p:nvSpPr>
          <p:spPr>
            <a:xfrm>
              <a:off x="6847025" y="33370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1170"/>
                  </a:moveTo>
                  <a:lnTo>
                    <a:pt x="1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3" name="Shape 630">
              <a:extLst>
                <a:ext uri="{FF2B5EF4-FFF2-40B4-BE49-F238E27FC236}">
                  <a16:creationId xmlns:a16="http://schemas.microsoft.com/office/drawing/2014/main" id="{A2170D19-1C88-BE0D-73D0-250C9C2B0EEE}"/>
                </a:ext>
              </a:extLst>
            </p:cNvPr>
            <p:cNvSpPr/>
            <p:nvPr/>
          </p:nvSpPr>
          <p:spPr>
            <a:xfrm>
              <a:off x="6760575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4" name="Shape 631">
              <a:extLst>
                <a:ext uri="{FF2B5EF4-FFF2-40B4-BE49-F238E27FC236}">
                  <a16:creationId xmlns:a16="http://schemas.microsoft.com/office/drawing/2014/main" id="{EA17C8B7-5471-9490-16C1-A17CCD8CB7B9}"/>
                </a:ext>
              </a:extLst>
            </p:cNvPr>
            <p:cNvSpPr/>
            <p:nvPr/>
          </p:nvSpPr>
          <p:spPr>
            <a:xfrm>
              <a:off x="6760575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0"/>
                  </a:moveTo>
                  <a:lnTo>
                    <a:pt x="561" y="99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5" name="Shape 632">
              <a:extLst>
                <a:ext uri="{FF2B5EF4-FFF2-40B4-BE49-F238E27FC236}">
                  <a16:creationId xmlns:a16="http://schemas.microsoft.com/office/drawing/2014/main" id="{E2CE2B6D-7039-728D-584E-A9B452D055B2}"/>
                </a:ext>
              </a:extLst>
            </p:cNvPr>
            <p:cNvSpPr/>
            <p:nvPr/>
          </p:nvSpPr>
          <p:spPr>
            <a:xfrm>
              <a:off x="6696650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6" name="Shape 633">
              <a:extLst>
                <a:ext uri="{FF2B5EF4-FFF2-40B4-BE49-F238E27FC236}">
                  <a16:creationId xmlns:a16="http://schemas.microsoft.com/office/drawing/2014/main" id="{8FEEB907-10FE-81AA-3FFE-E012F0BC24DF}"/>
                </a:ext>
              </a:extLst>
            </p:cNvPr>
            <p:cNvSpPr/>
            <p:nvPr/>
          </p:nvSpPr>
          <p:spPr>
            <a:xfrm>
              <a:off x="6696650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0"/>
                  </a:moveTo>
                  <a:lnTo>
                    <a:pt x="999" y="56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7" name="Shape 634">
              <a:extLst>
                <a:ext uri="{FF2B5EF4-FFF2-40B4-BE49-F238E27FC236}">
                  <a16:creationId xmlns:a16="http://schemas.microsoft.com/office/drawing/2014/main" id="{D957547A-BBDD-168B-B8B0-E994BA0F0940}"/>
                </a:ext>
              </a:extLst>
            </p:cNvPr>
            <p:cNvSpPr/>
            <p:nvPr/>
          </p:nvSpPr>
          <p:spPr>
            <a:xfrm>
              <a:off x="667350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" y="1"/>
                  </a:moveTo>
                  <a:lnTo>
                    <a:pt x="117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8" name="Shape 635">
              <a:extLst>
                <a:ext uri="{FF2B5EF4-FFF2-40B4-BE49-F238E27FC236}">
                  <a16:creationId xmlns:a16="http://schemas.microsoft.com/office/drawing/2014/main" id="{D90D013F-7721-3371-BD5C-F84F586C118F}"/>
                </a:ext>
              </a:extLst>
            </p:cNvPr>
            <p:cNvSpPr/>
            <p:nvPr/>
          </p:nvSpPr>
          <p:spPr>
            <a:xfrm>
              <a:off x="6696650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29" name="Shape 636">
              <a:extLst>
                <a:ext uri="{FF2B5EF4-FFF2-40B4-BE49-F238E27FC236}">
                  <a16:creationId xmlns:a16="http://schemas.microsoft.com/office/drawing/2014/main" id="{2883089D-F672-85C3-837A-B6C75410A3EB}"/>
                </a:ext>
              </a:extLst>
            </p:cNvPr>
            <p:cNvSpPr/>
            <p:nvPr/>
          </p:nvSpPr>
          <p:spPr>
            <a:xfrm>
              <a:off x="6696650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0"/>
                  </a:moveTo>
                  <a:lnTo>
                    <a:pt x="999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0" name="Shape 637">
              <a:extLst>
                <a:ext uri="{FF2B5EF4-FFF2-40B4-BE49-F238E27FC236}">
                  <a16:creationId xmlns:a16="http://schemas.microsoft.com/office/drawing/2014/main" id="{11B3877F-58C8-B5E5-B2F9-D4D55881FEA0}"/>
                </a:ext>
              </a:extLst>
            </p:cNvPr>
            <p:cNvSpPr/>
            <p:nvPr/>
          </p:nvSpPr>
          <p:spPr>
            <a:xfrm>
              <a:off x="6760575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1" y="999"/>
                  </a:moveTo>
                  <a:lnTo>
                    <a:pt x="56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1" name="Shape 638">
              <a:extLst>
                <a:ext uri="{FF2B5EF4-FFF2-40B4-BE49-F238E27FC236}">
                  <a16:creationId xmlns:a16="http://schemas.microsoft.com/office/drawing/2014/main" id="{90E8295B-E491-3172-6126-490EFFD37051}"/>
                </a:ext>
              </a:extLst>
            </p:cNvPr>
            <p:cNvSpPr/>
            <p:nvPr/>
          </p:nvSpPr>
          <p:spPr>
            <a:xfrm>
              <a:off x="6760575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1"/>
                  </a:moveTo>
                  <a:lnTo>
                    <a:pt x="1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2" name="Shape 639">
              <a:extLst>
                <a:ext uri="{FF2B5EF4-FFF2-40B4-BE49-F238E27FC236}">
                  <a16:creationId xmlns:a16="http://schemas.microsoft.com/office/drawing/2014/main" id="{CCA673DC-9E85-CFFF-7ADA-D14864395BF8}"/>
                </a:ext>
              </a:extLst>
            </p:cNvPr>
            <p:cNvSpPr/>
            <p:nvPr/>
          </p:nvSpPr>
          <p:spPr>
            <a:xfrm>
              <a:off x="6847025" y="651550"/>
              <a:ext cx="25" cy="29250"/>
            </a:xfrm>
            <a:custGeom>
              <a:avLst/>
              <a:gdLst/>
              <a:ahLst/>
              <a:cxnLst/>
              <a:rect l="0" t="0" r="0" b="0"/>
              <a:pathLst>
                <a:path w="1" h="1170" fill="none" extrusionOk="0">
                  <a:moveTo>
                    <a:pt x="1" y="0"/>
                  </a:moveTo>
                  <a:lnTo>
                    <a:pt x="1" y="116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3" name="Shape 640">
              <a:extLst>
                <a:ext uri="{FF2B5EF4-FFF2-40B4-BE49-F238E27FC236}">
                  <a16:creationId xmlns:a16="http://schemas.microsoft.com/office/drawing/2014/main" id="{7CD565CA-CA85-4AA0-2AB7-93ABA47A5240}"/>
                </a:ext>
              </a:extLst>
            </p:cNvPr>
            <p:cNvSpPr/>
            <p:nvPr/>
          </p:nvSpPr>
          <p:spPr>
            <a:xfrm>
              <a:off x="6919500" y="632675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999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4" name="Shape 641">
              <a:extLst>
                <a:ext uri="{FF2B5EF4-FFF2-40B4-BE49-F238E27FC236}">
                  <a16:creationId xmlns:a16="http://schemas.microsoft.com/office/drawing/2014/main" id="{4F46EA37-550A-D63D-2A15-A50306ECFBF2}"/>
                </a:ext>
              </a:extLst>
            </p:cNvPr>
            <p:cNvSpPr/>
            <p:nvPr/>
          </p:nvSpPr>
          <p:spPr>
            <a:xfrm>
              <a:off x="6933500" y="65762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1"/>
                  </a:moveTo>
                  <a:lnTo>
                    <a:pt x="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5" name="Shape 642">
              <a:extLst>
                <a:ext uri="{FF2B5EF4-FFF2-40B4-BE49-F238E27FC236}">
                  <a16:creationId xmlns:a16="http://schemas.microsoft.com/office/drawing/2014/main" id="{8D32BABD-DD0B-6F5F-A850-EE0B9D30797E}"/>
                </a:ext>
              </a:extLst>
            </p:cNvPr>
            <p:cNvSpPr/>
            <p:nvPr/>
          </p:nvSpPr>
          <p:spPr>
            <a:xfrm>
              <a:off x="6972475" y="579700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999" y="56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6" name="Shape 643">
              <a:extLst>
                <a:ext uri="{FF2B5EF4-FFF2-40B4-BE49-F238E27FC236}">
                  <a16:creationId xmlns:a16="http://schemas.microsoft.com/office/drawing/2014/main" id="{1267B912-DA13-6228-0C57-C24926CE16A2}"/>
                </a:ext>
              </a:extLst>
            </p:cNvPr>
            <p:cNvSpPr/>
            <p:nvPr/>
          </p:nvSpPr>
          <p:spPr>
            <a:xfrm>
              <a:off x="6997425" y="59370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7" name="Shape 644">
              <a:extLst>
                <a:ext uri="{FF2B5EF4-FFF2-40B4-BE49-F238E27FC236}">
                  <a16:creationId xmlns:a16="http://schemas.microsoft.com/office/drawing/2014/main" id="{99B56CFE-7EDD-F211-B8F5-83B50EB0DFBC}"/>
                </a:ext>
              </a:extLst>
            </p:cNvPr>
            <p:cNvSpPr/>
            <p:nvPr/>
          </p:nvSpPr>
          <p:spPr>
            <a:xfrm>
              <a:off x="6991350" y="507225"/>
              <a:ext cx="29250" cy="25"/>
            </a:xfrm>
            <a:custGeom>
              <a:avLst/>
              <a:gdLst/>
              <a:ahLst/>
              <a:cxnLst/>
              <a:rect l="0" t="0" r="0" b="0"/>
              <a:pathLst>
                <a:path w="1170" h="1" fill="none" extrusionOk="0">
                  <a:moveTo>
                    <a:pt x="1169" y="1"/>
                  </a:moveTo>
                  <a:lnTo>
                    <a:pt x="0" y="1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8" name="Shape 645">
              <a:extLst>
                <a:ext uri="{FF2B5EF4-FFF2-40B4-BE49-F238E27FC236}">
                  <a16:creationId xmlns:a16="http://schemas.microsoft.com/office/drawing/2014/main" id="{1DD39C84-615B-6598-2368-651C96C14F5B}"/>
                </a:ext>
              </a:extLst>
            </p:cNvPr>
            <p:cNvSpPr/>
            <p:nvPr/>
          </p:nvSpPr>
          <p:spPr>
            <a:xfrm>
              <a:off x="6972475" y="420775"/>
              <a:ext cx="24975" cy="14025"/>
            </a:xfrm>
            <a:custGeom>
              <a:avLst/>
              <a:gdLst/>
              <a:ahLst/>
              <a:cxnLst/>
              <a:rect l="0" t="0" r="0" b="0"/>
              <a:pathLst>
                <a:path w="999" h="561" fill="none" extrusionOk="0">
                  <a:moveTo>
                    <a:pt x="0" y="561"/>
                  </a:moveTo>
                  <a:lnTo>
                    <a:pt x="999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39" name="Shape 646">
              <a:extLst>
                <a:ext uri="{FF2B5EF4-FFF2-40B4-BE49-F238E27FC236}">
                  <a16:creationId xmlns:a16="http://schemas.microsoft.com/office/drawing/2014/main" id="{1639FC9C-FD09-65BC-7C1D-816EE8B80A35}"/>
                </a:ext>
              </a:extLst>
            </p:cNvPr>
            <p:cNvSpPr/>
            <p:nvPr/>
          </p:nvSpPr>
          <p:spPr>
            <a:xfrm>
              <a:off x="6997425" y="420775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1" y="0"/>
                  </a:moveTo>
                  <a:lnTo>
                    <a:pt x="1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40" name="Shape 647">
              <a:extLst>
                <a:ext uri="{FF2B5EF4-FFF2-40B4-BE49-F238E27FC236}">
                  <a16:creationId xmlns:a16="http://schemas.microsoft.com/office/drawing/2014/main" id="{851BE8F1-A9FF-0EBF-75FC-0E328C02DFBB}"/>
                </a:ext>
              </a:extLst>
            </p:cNvPr>
            <p:cNvSpPr/>
            <p:nvPr/>
          </p:nvSpPr>
          <p:spPr>
            <a:xfrm>
              <a:off x="6919500" y="356850"/>
              <a:ext cx="14025" cy="24975"/>
            </a:xfrm>
            <a:custGeom>
              <a:avLst/>
              <a:gdLst/>
              <a:ahLst/>
              <a:cxnLst/>
              <a:rect l="0" t="0" r="0" b="0"/>
              <a:pathLst>
                <a:path w="561" h="999" fill="none" extrusionOk="0">
                  <a:moveTo>
                    <a:pt x="560" y="0"/>
                  </a:moveTo>
                  <a:lnTo>
                    <a:pt x="0" y="999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  <p:sp>
          <p:nvSpPr>
            <p:cNvPr id="41" name="Shape 648">
              <a:extLst>
                <a:ext uri="{FF2B5EF4-FFF2-40B4-BE49-F238E27FC236}">
                  <a16:creationId xmlns:a16="http://schemas.microsoft.com/office/drawing/2014/main" id="{9BCBD835-5AA3-8AEF-BE29-B2FF215BF42D}"/>
                </a:ext>
              </a:extLst>
            </p:cNvPr>
            <p:cNvSpPr/>
            <p:nvPr/>
          </p:nvSpPr>
          <p:spPr>
            <a:xfrm>
              <a:off x="6933500" y="356850"/>
              <a:ext cx="25" cy="25"/>
            </a:xfrm>
            <a:custGeom>
              <a:avLst/>
              <a:gdLst/>
              <a:ahLst/>
              <a:cxnLst/>
              <a:rect l="0" t="0" r="0" b="0"/>
              <a:pathLst>
                <a:path w="1" h="1" fill="none" extrusionOk="0">
                  <a:moveTo>
                    <a:pt x="0" y="0"/>
                  </a:moveTo>
                  <a:lnTo>
                    <a:pt x="0" y="0"/>
                  </a:lnTo>
                </a:path>
              </a:pathLst>
            </a:custGeom>
            <a:grpFill/>
            <a:ln w="28575" cap="rnd" cmpd="sng">
              <a:solidFill>
                <a:srgbClr val="073B5A"/>
              </a:solidFill>
              <a:prstDash val="solid"/>
              <a:round/>
              <a:headEnd type="none" w="med" len="med"/>
              <a:tailEnd type="none" w="med" len="med"/>
            </a:ln>
          </p:spPr>
          <p:txBody>
            <a:bodyPr lIns="91425" tIns="91425" rIns="91425" bIns="91425" anchor="ctr" anchorCtr="0">
              <a:noAutofit/>
            </a:bodyPr>
            <a:lstStyle/>
            <a:p>
              <a:pPr lvl="0">
                <a:spcBef>
                  <a:spcPts val="0"/>
                </a:spcBef>
                <a:buNone/>
              </a:pPr>
              <a:endParaRPr>
                <a:solidFill>
                  <a:srgbClr val="C00000"/>
                </a:solidFill>
              </a:endParaRPr>
            </a:p>
          </p:txBody>
        </p:sp>
      </p:grpSp>
      <p:graphicFrame>
        <p:nvGraphicFramePr>
          <p:cNvPr id="42" name="Diagrama 41">
            <a:extLst>
              <a:ext uri="{FF2B5EF4-FFF2-40B4-BE49-F238E27FC236}">
                <a16:creationId xmlns:a16="http://schemas.microsoft.com/office/drawing/2014/main" id="{7B3012C0-4B3F-F1C8-D07B-2CC7D0A1A2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734042"/>
              </p:ext>
            </p:extLst>
          </p:nvPr>
        </p:nvGraphicFramePr>
        <p:xfrm>
          <a:off x="1870194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3" r:lo="rId14" r:qs="rId15" r:cs="rId16"/>
          </a:graphicData>
        </a:graphic>
      </p:graphicFrame>
      <p:pic>
        <p:nvPicPr>
          <p:cNvPr id="43" name="Imagen 42">
            <a:extLst>
              <a:ext uri="{FF2B5EF4-FFF2-40B4-BE49-F238E27FC236}">
                <a16:creationId xmlns:a16="http://schemas.microsoft.com/office/drawing/2014/main" id="{07C360B2-F41D-7DF5-955C-C144658BFB81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553181" y="2521005"/>
            <a:ext cx="1495216" cy="1356484"/>
          </a:xfrm>
          <a:prstGeom prst="rect">
            <a:avLst/>
          </a:prstGeom>
        </p:spPr>
      </p:pic>
      <p:pic>
        <p:nvPicPr>
          <p:cNvPr id="44" name="Imagen 43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4C5807B5-230A-6D44-3350-DFB45B21CBB8}"/>
              </a:ext>
            </a:extLst>
          </p:cNvPr>
          <p:cNvPicPr>
            <a:picLocks noChangeAspect="1"/>
          </p:cNvPicPr>
          <p:nvPr/>
        </p:nvPicPr>
        <p:blipFill rotWithShape="1">
          <a:blip r:embed="rId12"/>
          <a:srcRect l="22199" t="35355" r="74380" b="55754"/>
          <a:stretch/>
        </p:blipFill>
        <p:spPr bwMode="auto">
          <a:xfrm>
            <a:off x="5147095" y="2619770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46" name="Diagrama 45">
            <a:extLst>
              <a:ext uri="{FF2B5EF4-FFF2-40B4-BE49-F238E27FC236}">
                <a16:creationId xmlns:a16="http://schemas.microsoft.com/office/drawing/2014/main" id="{015771C1-3AB0-9F65-BB9C-AE335B84E19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33948427"/>
              </p:ext>
            </p:extLst>
          </p:nvPr>
        </p:nvGraphicFramePr>
        <p:xfrm>
          <a:off x="1932277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8" r:lo="rId19" r:qs="rId20" r:cs="rId21"/>
          </a:graphicData>
        </a:graphic>
      </p:graphicFrame>
      <p:pic>
        <p:nvPicPr>
          <p:cNvPr id="47" name="Imagen 46">
            <a:extLst>
              <a:ext uri="{FF2B5EF4-FFF2-40B4-BE49-F238E27FC236}">
                <a16:creationId xmlns:a16="http://schemas.microsoft.com/office/drawing/2014/main" id="{21122FD2-8705-977C-D15B-8F087BD1EE4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615264" y="2521005"/>
            <a:ext cx="1495216" cy="1356484"/>
          </a:xfrm>
          <a:prstGeom prst="rect">
            <a:avLst/>
          </a:prstGeom>
        </p:spPr>
      </p:pic>
      <p:pic>
        <p:nvPicPr>
          <p:cNvPr id="48" name="Imagen 47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444D8219-BCB4-268E-3536-6E551745EFB6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22199" t="35355" r="74380" b="55754"/>
          <a:stretch/>
        </p:blipFill>
        <p:spPr bwMode="auto">
          <a:xfrm>
            <a:off x="5147094" y="2619770"/>
            <a:ext cx="1495216" cy="12000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9" name="Imagen 48" descr="Interfaz de usuario gráfica, Texto, Aplicación&#10;&#10;Descripción generada automáticamente">
            <a:extLst>
              <a:ext uri="{FF2B5EF4-FFF2-40B4-BE49-F238E27FC236}">
                <a16:creationId xmlns:a16="http://schemas.microsoft.com/office/drawing/2014/main" id="{FD1E0ACC-3B06-A6BD-B925-81E7D9B28364}"/>
              </a:ext>
            </a:extLst>
          </p:cNvPr>
          <p:cNvPicPr>
            <a:picLocks noChangeAspect="1"/>
          </p:cNvPicPr>
          <p:nvPr/>
        </p:nvPicPr>
        <p:blipFill rotWithShape="1">
          <a:blip r:embed="rId12">
            <a:duotone>
              <a:schemeClr val="accent1">
                <a:shade val="45000"/>
                <a:satMod val="135000"/>
              </a:schemeClr>
              <a:prstClr val="white"/>
            </a:duotone>
          </a:blip>
          <a:srcRect l="31438" t="35353" r="65843" b="55755"/>
          <a:stretch/>
        </p:blipFill>
        <p:spPr bwMode="auto">
          <a:xfrm>
            <a:off x="7976657" y="2653589"/>
            <a:ext cx="1197437" cy="125884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graphicFrame>
        <p:nvGraphicFramePr>
          <p:cNvPr id="50" name="Diagrama 49">
            <a:extLst>
              <a:ext uri="{FF2B5EF4-FFF2-40B4-BE49-F238E27FC236}">
                <a16:creationId xmlns:a16="http://schemas.microsoft.com/office/drawing/2014/main" id="{D3B284B8-B933-8286-7D19-79198372A51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06326934"/>
              </p:ext>
            </p:extLst>
          </p:nvPr>
        </p:nvGraphicFramePr>
        <p:xfrm>
          <a:off x="1889383" y="1053135"/>
          <a:ext cx="8128000" cy="15623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3" r:lo="rId24" r:qs="rId25" r:cs="rId26"/>
          </a:graphicData>
        </a:graphic>
      </p:graphicFrame>
      <p:pic>
        <p:nvPicPr>
          <p:cNvPr id="51" name="Imagen 50">
            <a:extLst>
              <a:ext uri="{FF2B5EF4-FFF2-40B4-BE49-F238E27FC236}">
                <a16:creationId xmlns:a16="http://schemas.microsoft.com/office/drawing/2014/main" id="{8ADD27B4-CEA0-AEBD-609C-4958CF880D50}"/>
              </a:ext>
            </a:extLst>
          </p:cNvPr>
          <p:cNvPicPr>
            <a:picLocks noChangeAspect="1"/>
          </p:cNvPicPr>
          <p:nvPr/>
        </p:nvPicPr>
        <p:blipFill>
          <a:blip r:embed="rId11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2510286" y="2446791"/>
            <a:ext cx="1784567" cy="1618988"/>
          </a:xfrm>
          <a:prstGeom prst="rect">
            <a:avLst/>
          </a:prstGeom>
        </p:spPr>
      </p:pic>
      <p:sp>
        <p:nvSpPr>
          <p:cNvPr id="52" name="CuadroTexto 51">
            <a:extLst>
              <a:ext uri="{FF2B5EF4-FFF2-40B4-BE49-F238E27FC236}">
                <a16:creationId xmlns:a16="http://schemas.microsoft.com/office/drawing/2014/main" id="{35BD0F84-6B30-E88F-98C7-C10FFCE1CD48}"/>
              </a:ext>
            </a:extLst>
          </p:cNvPr>
          <p:cNvSpPr txBox="1"/>
          <p:nvPr/>
        </p:nvSpPr>
        <p:spPr>
          <a:xfrm>
            <a:off x="2144571" y="5658054"/>
            <a:ext cx="204196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s-CL" sz="1800" b="1" i="0" u="none" strike="noStrike" baseline="0" dirty="0">
                <a:solidFill>
                  <a:srgbClr val="073B5A"/>
                </a:solidFill>
                <a:latin typeface="Montserrat" panose="00000500000000000000" pitchFamily="2" charset="0"/>
              </a:rPr>
              <a:t>5 minutos</a:t>
            </a:r>
            <a:endParaRPr lang="es-CL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09982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B988BC-0F23-FE35-2AE5-56DEB10D769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800F4571-B6A1-65B9-E68E-8E8548E4B3BC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CONTENIDO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C49841E8-BD34-30F0-D62F-D33A52307D7F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EB9C9E71-7D24-08A0-B2D3-87D545EA6A2A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2E32D7C-FAD3-9D4B-00E8-25238E22476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6A407F0E-4114-3F52-F398-00FFD3B6A0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B31F15FE-8F3A-11A9-DEA5-8ACA735582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477A523-A7F6-3959-FFCC-C9E7D458D08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C0F328AE-60AF-B47F-5E45-59ED588D7B6C}"/>
              </a:ext>
            </a:extLst>
          </p:cNvPr>
          <p:cNvSpPr txBox="1"/>
          <p:nvPr/>
        </p:nvSpPr>
        <p:spPr>
          <a:xfrm>
            <a:off x="232089" y="826350"/>
            <a:ext cx="11727821" cy="36770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1: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Antecedentes generales</a:t>
            </a:r>
            <a:endParaRPr lang="es-MX" sz="2400" b="1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2: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Oportunidad productiva o de mercado y solución propuesta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3: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Estado actual de desarrollo de la innovación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4: 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Implementación productiva y/o comercial</a:t>
            </a:r>
          </a:p>
          <a:p>
            <a:pPr marL="342900" indent="-342900" algn="just">
              <a:lnSpc>
                <a:spcPct val="200000"/>
              </a:lnSpc>
              <a:buFont typeface="Arial" panose="020B0604020202020204" pitchFamily="34" charset="0"/>
              <a:buChar char="•"/>
            </a:pPr>
            <a:r>
              <a:rPr lang="es-MX" sz="24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Lámina 5</a:t>
            </a:r>
            <a:r>
              <a:rPr lang="es-MX" sz="24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: Impacto esperado</a:t>
            </a:r>
          </a:p>
        </p:txBody>
      </p:sp>
    </p:spTree>
    <p:extLst>
      <p:ext uri="{BB962C8B-B14F-4D97-AF65-F5344CB8AC3E}">
        <p14:creationId xmlns:p14="http://schemas.microsoft.com/office/powerpoint/2010/main" val="41886965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38A329-1CE7-0848-2AA0-027810F8F3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B7A016A0-FD8E-8691-5091-38AE0154439C}"/>
              </a:ext>
            </a:extLst>
          </p:cNvPr>
          <p:cNvSpPr txBox="1"/>
          <p:nvPr/>
        </p:nvSpPr>
        <p:spPr>
          <a:xfrm>
            <a:off x="326481" y="474139"/>
            <a:ext cx="76501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Antecedentes generales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25A78D29-C14B-17BA-430F-EEE4449FA5E1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095C2D17-6E23-18F1-428D-2098CA9BD4D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07C4709-9891-4FFA-3C9F-7E707DD4EBF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ED48AE96-FD8B-1B3F-34FE-505CBE1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FC883C00-25CE-A653-CD81-0E8D5356CF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55429FFD-4A0A-06D4-D393-DB784159C6E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D2A8D83-D62F-6814-840F-7465675BF781}"/>
              </a:ext>
            </a:extLst>
          </p:cNvPr>
          <p:cNvSpPr txBox="1"/>
          <p:nvPr/>
        </p:nvSpPr>
        <p:spPr>
          <a:xfrm>
            <a:off x="361016" y="1169741"/>
            <a:ext cx="11395556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Título de la propuesta</a:t>
            </a: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endParaRPr lang="es-MX" sz="2800" dirty="0">
              <a:solidFill>
                <a:schemeClr val="accent1">
                  <a:lumMod val="50000"/>
                </a:schemeClr>
              </a:solidFill>
              <a:latin typeface="Montserrat" panose="00000500000000000000" pitchFamily="2" charset="0"/>
            </a:endParaRP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del ejecutor: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 los asociados: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Nombre del expositor y rol en la propuesta: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Región de ejecución:</a:t>
            </a:r>
          </a:p>
          <a:p>
            <a:pPr algn="just"/>
            <a:r>
              <a:rPr lang="es-MX" sz="2800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Período de ejecución:</a:t>
            </a:r>
          </a:p>
        </p:txBody>
      </p:sp>
    </p:spTree>
    <p:extLst>
      <p:ext uri="{BB962C8B-B14F-4D97-AF65-F5344CB8AC3E}">
        <p14:creationId xmlns:p14="http://schemas.microsoft.com/office/powerpoint/2010/main" val="1750432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A5AA42-8BC1-2F27-359E-A1C2420C4D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3E6D0560-2B73-1DE2-8045-554973ACE86C}"/>
              </a:ext>
            </a:extLst>
          </p:cNvPr>
          <p:cNvSpPr txBox="1"/>
          <p:nvPr/>
        </p:nvSpPr>
        <p:spPr>
          <a:xfrm>
            <a:off x="326481" y="474139"/>
            <a:ext cx="10145576" cy="487553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Oportunidad productiva o de mercado y solución propuesta</a:t>
            </a:r>
          </a:p>
          <a:p>
            <a:pPr marL="8926">
              <a:spcBef>
                <a:spcPts val="95"/>
              </a:spcBef>
            </a:pPr>
            <a:endParaRPr lang="es-MX" sz="1406" b="1" cap="all" dirty="0">
              <a:solidFill>
                <a:srgbClr val="073B5A"/>
              </a:solidFill>
              <a:latin typeface="Montserrat" panose="00000500000000000000" pitchFamily="2" charset="0"/>
              <a:cs typeface="Montserrat Thin"/>
            </a:endParaRP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29F82176-990B-9CCF-692D-DF653F6F81EC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A9E3CE4D-BE9C-F11C-198B-3C50022C791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4263701F-D9D9-286D-6E57-05E98CDEA58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CB604BF8-0942-4AC7-2B92-C0FC6A3650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D3ADF2CA-F43D-81E3-7C9C-389F2E82BE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46CD9833-2034-70DA-546D-1F5C6E5EB4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53AD2F45-9BDF-E94D-2F05-F6F25CA06E77}"/>
              </a:ext>
            </a:extLst>
          </p:cNvPr>
          <p:cNvSpPr txBox="1"/>
          <p:nvPr/>
        </p:nvSpPr>
        <p:spPr>
          <a:xfrm>
            <a:off x="361016" y="1169741"/>
            <a:ext cx="11395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Oportunidad principal, contexto productivo o comercial, magnitud, relevancia y solución propuesta.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38F8C46-39B1-2681-C803-4986E09E5A76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07144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AC1702-3891-A628-BE7C-081D62C30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5ADFC574-8280-9E57-B344-3E9BC8CAA4F3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Estado actual de desarrollo de la innovación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10D6D202-A305-FE97-4D8D-43C088C8DCB4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39FA023E-B1C4-5E19-5860-6A1929FCA1C6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A47B1D71-54D1-2AAA-D0F4-3C34951AE50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469CFE04-48B2-CC94-D0EE-6B8C5E2DB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7CBF04C8-4D98-C9C8-A7CB-91239B192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1F52B2A2-9A00-262E-FBF8-A2C274D129C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EF821EB6-8D53-3929-757D-935844CC5394}"/>
              </a:ext>
            </a:extLst>
          </p:cNvPr>
          <p:cNvSpPr txBox="1"/>
          <p:nvPr/>
        </p:nvSpPr>
        <p:spPr>
          <a:xfrm>
            <a:off x="361016" y="1169741"/>
            <a:ext cx="1139555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TRL actual, evidencia que respalda ese TRL, resultados o validaciones previas, y aspectos para alcanzar el TRL 8 al término del proyecto.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F0485063-0E62-5824-3741-E799072633EC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5808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39A373-D320-FFD7-8D85-66D5A394D6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8D4F82C2-3729-B9B2-97DC-CEA73D594606}"/>
              </a:ext>
            </a:extLst>
          </p:cNvPr>
          <p:cNvSpPr txBox="1"/>
          <p:nvPr/>
        </p:nvSpPr>
        <p:spPr>
          <a:xfrm>
            <a:off x="326481" y="474139"/>
            <a:ext cx="10145576" cy="25838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600" b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Implementación productiva y/o comercial</a:t>
            </a:r>
            <a:endParaRPr lang="es-MX" sz="1406" b="1" cap="all" dirty="0">
              <a:solidFill>
                <a:srgbClr val="073B5A"/>
              </a:solidFill>
              <a:latin typeface="Montserrat" panose="00000500000000000000" pitchFamily="2" charset="0"/>
              <a:cs typeface="Montserrat Thin"/>
            </a:endParaRP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A6F5A00B-58F6-9279-6F96-EB09883E50CC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935AFA02-8552-F708-4451-D8D4D44B277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3F68039A-2DFF-682A-849A-ED736D73967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7B0C60FE-41C1-56BC-89A9-A4ACAEA691B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29A96CFC-AFD1-B1FF-A8C8-A6B22E4B1B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9481BDBF-B503-0AFE-E465-610F9F8F4A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11E9705B-397C-E00E-C017-16B53FF2FE51}"/>
              </a:ext>
            </a:extLst>
          </p:cNvPr>
          <p:cNvSpPr txBox="1"/>
          <p:nvPr/>
        </p:nvSpPr>
        <p:spPr>
          <a:xfrm>
            <a:off x="361016" y="1169741"/>
            <a:ext cx="11395556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Describa cómo la solución será implementada en condiciones reales de uso, indicando los usuarios o clientes objetivo, el contexto productivo en que operará y la forma en que se integrará en los sistemas existentes. Detalle la estrategia de introducción comercial.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2C71C04-B199-E799-0E86-325DACA8BB81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2586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6165DD-B5FF-0CF1-16AC-50BE6D1418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9">
            <a:extLst>
              <a:ext uri="{FF2B5EF4-FFF2-40B4-BE49-F238E27FC236}">
                <a16:creationId xmlns:a16="http://schemas.microsoft.com/office/drawing/2014/main" id="{37B65994-566F-99A4-9963-F589353DE538}"/>
              </a:ext>
            </a:extLst>
          </p:cNvPr>
          <p:cNvSpPr txBox="1"/>
          <p:nvPr/>
        </p:nvSpPr>
        <p:spPr>
          <a:xfrm>
            <a:off x="326481" y="474139"/>
            <a:ext cx="10145576" cy="228508"/>
          </a:xfrm>
          <a:prstGeom prst="rect">
            <a:avLst/>
          </a:prstGeom>
        </p:spPr>
        <p:txBody>
          <a:bodyPr vert="horz" wrap="square" lIns="0" tIns="12049" rIns="0" bIns="0" rtlCol="0">
            <a:spAutoFit/>
          </a:bodyPr>
          <a:lstStyle/>
          <a:p>
            <a:pPr marL="8926">
              <a:spcBef>
                <a:spcPts val="95"/>
              </a:spcBef>
            </a:pPr>
            <a:r>
              <a:rPr lang="es-MX" sz="1406" b="1" cap="all" dirty="0">
                <a:solidFill>
                  <a:srgbClr val="073B5A"/>
                </a:solidFill>
                <a:latin typeface="Montserrat" panose="00000500000000000000" pitchFamily="2" charset="0"/>
                <a:cs typeface="Montserrat Thin"/>
              </a:rPr>
              <a:t>Impacto esperado</a:t>
            </a:r>
          </a:p>
        </p:txBody>
      </p:sp>
      <p:sp>
        <p:nvSpPr>
          <p:cNvPr id="5" name="object 12">
            <a:extLst>
              <a:ext uri="{FF2B5EF4-FFF2-40B4-BE49-F238E27FC236}">
                <a16:creationId xmlns:a16="http://schemas.microsoft.com/office/drawing/2014/main" id="{C563B48E-071E-AA1E-6E86-E233008EDF01}"/>
              </a:ext>
            </a:extLst>
          </p:cNvPr>
          <p:cNvSpPr/>
          <p:nvPr/>
        </p:nvSpPr>
        <p:spPr>
          <a:xfrm>
            <a:off x="326481" y="739123"/>
            <a:ext cx="1818090" cy="0"/>
          </a:xfrm>
          <a:custGeom>
            <a:avLst/>
            <a:gdLst/>
            <a:ahLst/>
            <a:cxnLst/>
            <a:rect l="l" t="t" r="r" b="b"/>
            <a:pathLst>
              <a:path w="2586990">
                <a:moveTo>
                  <a:pt x="0" y="0"/>
                </a:moveTo>
                <a:lnTo>
                  <a:pt x="2586812" y="0"/>
                </a:lnTo>
              </a:path>
            </a:pathLst>
          </a:custGeom>
          <a:ln w="23596">
            <a:solidFill>
              <a:srgbClr val="E09113"/>
            </a:solidFill>
          </a:ln>
        </p:spPr>
        <p:txBody>
          <a:bodyPr wrap="square" lIns="0" tIns="0" rIns="0" bIns="0" rtlCol="0"/>
          <a:lstStyle/>
          <a:p>
            <a:endParaRPr sz="1265"/>
          </a:p>
        </p:txBody>
      </p:sp>
      <p:pic>
        <p:nvPicPr>
          <p:cNvPr id="6" name="Gráfico 5">
            <a:extLst>
              <a:ext uri="{FF2B5EF4-FFF2-40B4-BE49-F238E27FC236}">
                <a16:creationId xmlns:a16="http://schemas.microsoft.com/office/drawing/2014/main" id="{FE8B80F0-F0B6-4CFB-7A61-E67C6EBEA814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326481" y="-7135"/>
            <a:ext cx="1362901" cy="86994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A77B137-066A-4BB5-28DE-1CA343FED87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93814" y="113797"/>
            <a:ext cx="1173493" cy="603818"/>
          </a:xfrm>
          <a:prstGeom prst="rect">
            <a:avLst/>
          </a:prstGeom>
        </p:spPr>
      </p:pic>
      <p:pic>
        <p:nvPicPr>
          <p:cNvPr id="8" name="Imagen 7" descr="Diagrama de Venn&#10;&#10;Descripción generada automáticamente">
            <a:extLst>
              <a:ext uri="{FF2B5EF4-FFF2-40B4-BE49-F238E27FC236}">
                <a16:creationId xmlns:a16="http://schemas.microsoft.com/office/drawing/2014/main" id="{78ED65F7-8C39-7D78-E257-210FFD0C3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015" y="275311"/>
            <a:ext cx="181506" cy="90093"/>
          </a:xfrm>
          <a:prstGeom prst="rect">
            <a:avLst/>
          </a:prstGeom>
        </p:spPr>
      </p:pic>
      <p:pic>
        <p:nvPicPr>
          <p:cNvPr id="9" name="Imagen 8" descr="Diagrama de Venn&#10;&#10;Descripción generada automáticamente">
            <a:extLst>
              <a:ext uri="{FF2B5EF4-FFF2-40B4-BE49-F238E27FC236}">
                <a16:creationId xmlns:a16="http://schemas.microsoft.com/office/drawing/2014/main" id="{AA12504B-48B9-3C1C-AECD-286710550F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9671" y="273917"/>
            <a:ext cx="181506" cy="90093"/>
          </a:xfrm>
          <a:prstGeom prst="rect">
            <a:avLst/>
          </a:prstGeom>
        </p:spPr>
      </p:pic>
      <p:pic>
        <p:nvPicPr>
          <p:cNvPr id="10" name="Imagen 9" descr="Imagen que contiene Texto&#10;&#10;El contenido generado por IA puede ser incorrecto.">
            <a:extLst>
              <a:ext uri="{FF2B5EF4-FFF2-40B4-BE49-F238E27FC236}">
                <a16:creationId xmlns:a16="http://schemas.microsoft.com/office/drawing/2014/main" id="{0D49EBE2-2227-C6C1-B09B-C057C35692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6505404"/>
            <a:ext cx="12192000" cy="349591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1EE530A-EF62-5257-15D2-27003083CA77}"/>
              </a:ext>
            </a:extLst>
          </p:cNvPr>
          <p:cNvSpPr txBox="1"/>
          <p:nvPr/>
        </p:nvSpPr>
        <p:spPr>
          <a:xfrm>
            <a:off x="361016" y="1169741"/>
            <a:ext cx="1139555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MX" sz="2800" i="1" dirty="0">
                <a:solidFill>
                  <a:schemeClr val="accent1">
                    <a:lumMod val="50000"/>
                  </a:schemeClr>
                </a:solidFill>
                <a:latin typeface="Montserrat" panose="00000500000000000000" pitchFamily="2" charset="0"/>
              </a:rPr>
              <a:t>Impacto productivo, económico o comercial esperado y valor diferencial de la propuesta.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0BA6630C-A86B-79BE-2CFD-BF4D26C77295}"/>
              </a:ext>
            </a:extLst>
          </p:cNvPr>
          <p:cNvSpPr txBox="1"/>
          <p:nvPr/>
        </p:nvSpPr>
        <p:spPr>
          <a:xfrm>
            <a:off x="831221" y="5934211"/>
            <a:ext cx="11136086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MX" i="1" dirty="0">
                <a:solidFill>
                  <a:srgbClr val="073B5A"/>
                </a:solidFill>
                <a:latin typeface="Montserrat" panose="00000500000000000000" pitchFamily="2" charset="0"/>
              </a:rPr>
              <a:t>*Verifique la concordancia con la información presentada en el Formulario de postulación </a:t>
            </a:r>
            <a:endParaRPr lang="es-CL" i="1" dirty="0">
              <a:solidFill>
                <a:srgbClr val="073B5A"/>
              </a:solidFill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706009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</TotalTime>
  <Words>553</Words>
  <Application>Microsoft Office PowerPoint</Application>
  <PresentationFormat>Panorámica</PresentationFormat>
  <Paragraphs>64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4" baseType="lpstr">
      <vt:lpstr>Aptos</vt:lpstr>
      <vt:lpstr>Aptos Display</vt:lpstr>
      <vt:lpstr>Arial</vt:lpstr>
      <vt:lpstr>Montserrat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Esperanza Garrido Salazar</dc:creator>
  <cp:lastModifiedBy>Florence Pelissou</cp:lastModifiedBy>
  <cp:revision>2</cp:revision>
  <dcterms:created xsi:type="dcterms:W3CDTF">2026-04-13T18:50:00Z</dcterms:created>
  <dcterms:modified xsi:type="dcterms:W3CDTF">2026-04-16T15:49:57Z</dcterms:modified>
</cp:coreProperties>
</file>