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4"/>
  </p:sldMasterIdLst>
  <p:notesMasterIdLst>
    <p:notesMasterId r:id="rId15"/>
  </p:notesMasterIdLst>
  <p:sldIdLst>
    <p:sldId id="759" r:id="rId5"/>
    <p:sldId id="778" r:id="rId6"/>
    <p:sldId id="780" r:id="rId7"/>
    <p:sldId id="779" r:id="rId8"/>
    <p:sldId id="760" r:id="rId9"/>
    <p:sldId id="766" r:id="rId10"/>
    <p:sldId id="765" r:id="rId11"/>
    <p:sldId id="763" r:id="rId12"/>
    <p:sldId id="768" r:id="rId13"/>
    <p:sldId id="771" r:id="rId1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A3A"/>
    <a:srgbClr val="00A8B6"/>
    <a:srgbClr val="B9B9B9"/>
    <a:srgbClr val="17915C"/>
    <a:srgbClr val="D43252"/>
    <a:srgbClr val="000000"/>
    <a:srgbClr val="8FBE38"/>
    <a:srgbClr val="2870B1"/>
    <a:srgbClr val="8BB2D1"/>
    <a:srgbClr val="038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390" autoAdjust="0"/>
    <p:restoredTop sz="93557" autoAdjust="0"/>
  </p:normalViewPr>
  <p:slideViewPr>
    <p:cSldViewPr snapToGrid="0">
      <p:cViewPr varScale="1">
        <p:scale>
          <a:sx n="63" d="100"/>
          <a:sy n="63" d="100"/>
        </p:scale>
        <p:origin x="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D07918-953A-4CFF-AC1F-F4AF0FDC6CF1}" type="doc">
      <dgm:prSet loTypeId="urn:microsoft.com/office/officeart/2005/8/layout/chevron1" loCatId="process" qsTypeId="urn:microsoft.com/office/officeart/2005/8/quickstyle/simple1" qsCatId="simple" csTypeId="urn:microsoft.com/office/officeart/2005/8/colors/colorful3" csCatId="colorful" phldr="1"/>
      <dgm:spPr/>
    </dgm:pt>
    <dgm:pt modelId="{6B37F7CB-B25B-4649-90D7-5D05C5C818A2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1</a:t>
          </a:r>
          <a:endParaRPr lang="es-CL" sz="3200" dirty="0">
            <a:latin typeface="Montserrat" panose="00000500000000000000" pitchFamily="2" charset="0"/>
          </a:endParaRPr>
        </a:p>
      </dgm:t>
    </dgm:pt>
    <dgm:pt modelId="{EA9B695C-C124-4960-9E12-380673259DF3}" type="parTrans" cxnId="{A4D4A3DE-7806-4ED9-A492-A1E3863B2A5B}">
      <dgm:prSet/>
      <dgm:spPr/>
      <dgm:t>
        <a:bodyPr/>
        <a:lstStyle/>
        <a:p>
          <a:endParaRPr lang="es-CL"/>
        </a:p>
      </dgm:t>
    </dgm:pt>
    <dgm:pt modelId="{E36818E5-922E-4FAF-A0B2-0C959CDA9637}" type="sibTrans" cxnId="{A4D4A3DE-7806-4ED9-A492-A1E3863B2A5B}">
      <dgm:prSet/>
      <dgm:spPr/>
      <dgm:t>
        <a:bodyPr/>
        <a:lstStyle/>
        <a:p>
          <a:endParaRPr lang="es-CL"/>
        </a:p>
      </dgm:t>
    </dgm:pt>
    <dgm:pt modelId="{C359BA56-EDA6-407D-B3DB-A3AD66BA84AB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2</a:t>
          </a:r>
          <a:endParaRPr lang="es-CL" sz="3200" dirty="0">
            <a:latin typeface="Montserrat" panose="00000500000000000000" pitchFamily="2" charset="0"/>
          </a:endParaRPr>
        </a:p>
      </dgm:t>
    </dgm:pt>
    <dgm:pt modelId="{63A3743F-9CEB-4644-8B19-B15471A53074}" type="parTrans" cxnId="{E2401214-8048-4A3B-AE67-EB3A1DEBF2E7}">
      <dgm:prSet/>
      <dgm:spPr/>
      <dgm:t>
        <a:bodyPr/>
        <a:lstStyle/>
        <a:p>
          <a:endParaRPr lang="es-CL"/>
        </a:p>
      </dgm:t>
    </dgm:pt>
    <dgm:pt modelId="{B718435E-141E-407C-9D31-43F0FE56F845}" type="sibTrans" cxnId="{E2401214-8048-4A3B-AE67-EB3A1DEBF2E7}">
      <dgm:prSet/>
      <dgm:spPr/>
      <dgm:t>
        <a:bodyPr/>
        <a:lstStyle/>
        <a:p>
          <a:endParaRPr lang="es-CL"/>
        </a:p>
      </dgm:t>
    </dgm:pt>
    <dgm:pt modelId="{97872316-2CDD-467B-A493-2D72C02A0AE9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Paso3</a:t>
          </a:r>
          <a:endParaRPr lang="es-CL" sz="3200" dirty="0">
            <a:latin typeface="Montserrat" panose="00000500000000000000" pitchFamily="2" charset="0"/>
          </a:endParaRPr>
        </a:p>
      </dgm:t>
    </dgm:pt>
    <dgm:pt modelId="{55038CED-912B-4370-8153-95D21FAB3955}" type="parTrans" cxnId="{356FBFA9-2D3E-482A-B731-3C614D1874CF}">
      <dgm:prSet/>
      <dgm:spPr/>
      <dgm:t>
        <a:bodyPr/>
        <a:lstStyle/>
        <a:p>
          <a:endParaRPr lang="es-CL"/>
        </a:p>
      </dgm:t>
    </dgm:pt>
    <dgm:pt modelId="{080218BE-134B-4895-9C38-6B4C397BB686}" type="sibTrans" cxnId="{356FBFA9-2D3E-482A-B731-3C614D1874CF}">
      <dgm:prSet/>
      <dgm:spPr/>
      <dgm:t>
        <a:bodyPr/>
        <a:lstStyle/>
        <a:p>
          <a:endParaRPr lang="es-CL"/>
        </a:p>
      </dgm:t>
    </dgm:pt>
    <dgm:pt modelId="{5A24E733-0525-4A4F-AF60-99CD127350BC}" type="pres">
      <dgm:prSet presAssocID="{66D07918-953A-4CFF-AC1F-F4AF0FDC6CF1}" presName="Name0" presStyleCnt="0">
        <dgm:presLayoutVars>
          <dgm:dir/>
          <dgm:animLvl val="lvl"/>
          <dgm:resizeHandles val="exact"/>
        </dgm:presLayoutVars>
      </dgm:prSet>
      <dgm:spPr/>
    </dgm:pt>
    <dgm:pt modelId="{9D04DEE0-539C-45A9-8ED3-9151B3AC4A04}" type="pres">
      <dgm:prSet presAssocID="{6B37F7CB-B25B-4649-90D7-5D05C5C818A2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D5E4B5A-7B77-4000-918E-CFC79DE5E3C6}" type="pres">
      <dgm:prSet presAssocID="{E36818E5-922E-4FAF-A0B2-0C959CDA9637}" presName="parTxOnlySpace" presStyleCnt="0"/>
      <dgm:spPr/>
    </dgm:pt>
    <dgm:pt modelId="{72EC6E3C-A772-4B90-B58F-771EDC687AB3}" type="pres">
      <dgm:prSet presAssocID="{C359BA56-EDA6-407D-B3DB-A3AD66BA84AB}" presName="parTxOnly" presStyleLbl="node1" presStyleIdx="1" presStyleCnt="3" custLinFactNeighborX="10995">
        <dgm:presLayoutVars>
          <dgm:chMax val="0"/>
          <dgm:chPref val="0"/>
          <dgm:bulletEnabled val="1"/>
        </dgm:presLayoutVars>
      </dgm:prSet>
      <dgm:spPr/>
    </dgm:pt>
    <dgm:pt modelId="{43F841C5-4CAA-45C2-91F0-4CE153F37CE0}" type="pres">
      <dgm:prSet presAssocID="{B718435E-141E-407C-9D31-43F0FE56F845}" presName="parTxOnlySpace" presStyleCnt="0"/>
      <dgm:spPr/>
    </dgm:pt>
    <dgm:pt modelId="{6F85C348-2344-4B78-8CBD-DACBF60CB4BB}" type="pres">
      <dgm:prSet presAssocID="{97872316-2CDD-467B-A493-2D72C02A0AE9}" presName="parTxOnly" presStyleLbl="node1" presStyleIdx="2" presStyleCnt="3" custLinFactX="2796" custLinFactNeighborX="100000" custLinFactNeighborY="0">
        <dgm:presLayoutVars>
          <dgm:chMax val="0"/>
          <dgm:chPref val="0"/>
          <dgm:bulletEnabled val="1"/>
        </dgm:presLayoutVars>
      </dgm:prSet>
      <dgm:spPr/>
    </dgm:pt>
  </dgm:ptLst>
  <dgm:cxnLst>
    <dgm:cxn modelId="{BA996D11-1047-4DAA-8E81-1EBB86699120}" type="presOf" srcId="{66D07918-953A-4CFF-AC1F-F4AF0FDC6CF1}" destId="{5A24E733-0525-4A4F-AF60-99CD127350BC}" srcOrd="0" destOrd="0" presId="urn:microsoft.com/office/officeart/2005/8/layout/chevron1"/>
    <dgm:cxn modelId="{E2401214-8048-4A3B-AE67-EB3A1DEBF2E7}" srcId="{66D07918-953A-4CFF-AC1F-F4AF0FDC6CF1}" destId="{C359BA56-EDA6-407D-B3DB-A3AD66BA84AB}" srcOrd="1" destOrd="0" parTransId="{63A3743F-9CEB-4644-8B19-B15471A53074}" sibTransId="{B718435E-141E-407C-9D31-43F0FE56F845}"/>
    <dgm:cxn modelId="{0C33B128-3235-4065-AC94-B9AB721B5167}" type="presOf" srcId="{6B37F7CB-B25B-4649-90D7-5D05C5C818A2}" destId="{9D04DEE0-539C-45A9-8ED3-9151B3AC4A04}" srcOrd="0" destOrd="0" presId="urn:microsoft.com/office/officeart/2005/8/layout/chevron1"/>
    <dgm:cxn modelId="{5E4D592F-7827-4DB8-A4C8-8CFB29C8F981}" type="presOf" srcId="{C359BA56-EDA6-407D-B3DB-A3AD66BA84AB}" destId="{72EC6E3C-A772-4B90-B58F-771EDC687AB3}" srcOrd="0" destOrd="0" presId="urn:microsoft.com/office/officeart/2005/8/layout/chevron1"/>
    <dgm:cxn modelId="{F8E16B80-82BE-48F1-A2C1-C4CF96F5D88F}" type="presOf" srcId="{97872316-2CDD-467B-A493-2D72C02A0AE9}" destId="{6F85C348-2344-4B78-8CBD-DACBF60CB4BB}" srcOrd="0" destOrd="0" presId="urn:microsoft.com/office/officeart/2005/8/layout/chevron1"/>
    <dgm:cxn modelId="{356FBFA9-2D3E-482A-B731-3C614D1874CF}" srcId="{66D07918-953A-4CFF-AC1F-F4AF0FDC6CF1}" destId="{97872316-2CDD-467B-A493-2D72C02A0AE9}" srcOrd="2" destOrd="0" parTransId="{55038CED-912B-4370-8153-95D21FAB3955}" sibTransId="{080218BE-134B-4895-9C38-6B4C397BB686}"/>
    <dgm:cxn modelId="{A4D4A3DE-7806-4ED9-A492-A1E3863B2A5B}" srcId="{66D07918-953A-4CFF-AC1F-F4AF0FDC6CF1}" destId="{6B37F7CB-B25B-4649-90D7-5D05C5C818A2}" srcOrd="0" destOrd="0" parTransId="{EA9B695C-C124-4960-9E12-380673259DF3}" sibTransId="{E36818E5-922E-4FAF-A0B2-0C959CDA9637}"/>
    <dgm:cxn modelId="{E3662DBD-BC31-4200-96A4-5ED43A3902A3}" type="presParOf" srcId="{5A24E733-0525-4A4F-AF60-99CD127350BC}" destId="{9D04DEE0-539C-45A9-8ED3-9151B3AC4A04}" srcOrd="0" destOrd="0" presId="urn:microsoft.com/office/officeart/2005/8/layout/chevron1"/>
    <dgm:cxn modelId="{3DB8F0AA-99DC-4258-8336-CB0A282F6BD9}" type="presParOf" srcId="{5A24E733-0525-4A4F-AF60-99CD127350BC}" destId="{ED5E4B5A-7B77-4000-918E-CFC79DE5E3C6}" srcOrd="1" destOrd="0" presId="urn:microsoft.com/office/officeart/2005/8/layout/chevron1"/>
    <dgm:cxn modelId="{9C88087C-E829-439B-8F45-8360EE619AE2}" type="presParOf" srcId="{5A24E733-0525-4A4F-AF60-99CD127350BC}" destId="{72EC6E3C-A772-4B90-B58F-771EDC687AB3}" srcOrd="2" destOrd="0" presId="urn:microsoft.com/office/officeart/2005/8/layout/chevron1"/>
    <dgm:cxn modelId="{59EDAB04-97FC-414E-9F5E-C18E1114057B}" type="presParOf" srcId="{5A24E733-0525-4A4F-AF60-99CD127350BC}" destId="{43F841C5-4CAA-45C2-91F0-4CE153F37CE0}" srcOrd="3" destOrd="0" presId="urn:microsoft.com/office/officeart/2005/8/layout/chevron1"/>
    <dgm:cxn modelId="{743EEFCF-8FDB-4782-B8BF-E55921EAB5BF}" type="presParOf" srcId="{5A24E733-0525-4A4F-AF60-99CD127350BC}" destId="{6F85C348-2344-4B78-8CBD-DACBF60CB4BB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D07918-953A-4CFF-AC1F-F4AF0FDC6CF1}" type="doc">
      <dgm:prSet loTypeId="urn:microsoft.com/office/officeart/2005/8/layout/chevron1" loCatId="process" qsTypeId="urn:microsoft.com/office/officeart/2005/8/quickstyle/simple1" qsCatId="simple" csTypeId="urn:microsoft.com/office/officeart/2005/8/colors/colorful3" csCatId="colorful" phldr="1"/>
      <dgm:spPr/>
    </dgm:pt>
    <dgm:pt modelId="{6B37F7CB-B25B-4649-90D7-5D05C5C818A2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1</a:t>
          </a:r>
          <a:endParaRPr lang="es-CL" sz="3200" dirty="0">
            <a:latin typeface="Montserrat" panose="00000500000000000000" pitchFamily="2" charset="0"/>
          </a:endParaRPr>
        </a:p>
      </dgm:t>
    </dgm:pt>
    <dgm:pt modelId="{EA9B695C-C124-4960-9E12-380673259DF3}" type="parTrans" cxnId="{A4D4A3DE-7806-4ED9-A492-A1E3863B2A5B}">
      <dgm:prSet/>
      <dgm:spPr/>
      <dgm:t>
        <a:bodyPr/>
        <a:lstStyle/>
        <a:p>
          <a:endParaRPr lang="es-CL"/>
        </a:p>
      </dgm:t>
    </dgm:pt>
    <dgm:pt modelId="{E36818E5-922E-4FAF-A0B2-0C959CDA9637}" type="sibTrans" cxnId="{A4D4A3DE-7806-4ED9-A492-A1E3863B2A5B}">
      <dgm:prSet/>
      <dgm:spPr/>
      <dgm:t>
        <a:bodyPr/>
        <a:lstStyle/>
        <a:p>
          <a:endParaRPr lang="es-CL"/>
        </a:p>
      </dgm:t>
    </dgm:pt>
    <dgm:pt modelId="{C359BA56-EDA6-407D-B3DB-A3AD66BA84AB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2</a:t>
          </a:r>
          <a:endParaRPr lang="es-CL" sz="3200" dirty="0">
            <a:latin typeface="Montserrat" panose="00000500000000000000" pitchFamily="2" charset="0"/>
          </a:endParaRPr>
        </a:p>
      </dgm:t>
    </dgm:pt>
    <dgm:pt modelId="{63A3743F-9CEB-4644-8B19-B15471A53074}" type="parTrans" cxnId="{E2401214-8048-4A3B-AE67-EB3A1DEBF2E7}">
      <dgm:prSet/>
      <dgm:spPr/>
      <dgm:t>
        <a:bodyPr/>
        <a:lstStyle/>
        <a:p>
          <a:endParaRPr lang="es-CL"/>
        </a:p>
      </dgm:t>
    </dgm:pt>
    <dgm:pt modelId="{B718435E-141E-407C-9D31-43F0FE56F845}" type="sibTrans" cxnId="{E2401214-8048-4A3B-AE67-EB3A1DEBF2E7}">
      <dgm:prSet/>
      <dgm:spPr/>
      <dgm:t>
        <a:bodyPr/>
        <a:lstStyle/>
        <a:p>
          <a:endParaRPr lang="es-CL"/>
        </a:p>
      </dgm:t>
    </dgm:pt>
    <dgm:pt modelId="{97872316-2CDD-467B-A493-2D72C02A0AE9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Paso3</a:t>
          </a:r>
          <a:endParaRPr lang="es-CL" sz="3200" dirty="0">
            <a:latin typeface="Montserrat" panose="00000500000000000000" pitchFamily="2" charset="0"/>
          </a:endParaRPr>
        </a:p>
      </dgm:t>
    </dgm:pt>
    <dgm:pt modelId="{55038CED-912B-4370-8153-95D21FAB3955}" type="parTrans" cxnId="{356FBFA9-2D3E-482A-B731-3C614D1874CF}">
      <dgm:prSet/>
      <dgm:spPr/>
      <dgm:t>
        <a:bodyPr/>
        <a:lstStyle/>
        <a:p>
          <a:endParaRPr lang="es-CL"/>
        </a:p>
      </dgm:t>
    </dgm:pt>
    <dgm:pt modelId="{080218BE-134B-4895-9C38-6B4C397BB686}" type="sibTrans" cxnId="{356FBFA9-2D3E-482A-B731-3C614D1874CF}">
      <dgm:prSet/>
      <dgm:spPr/>
      <dgm:t>
        <a:bodyPr/>
        <a:lstStyle/>
        <a:p>
          <a:endParaRPr lang="es-CL"/>
        </a:p>
      </dgm:t>
    </dgm:pt>
    <dgm:pt modelId="{5A24E733-0525-4A4F-AF60-99CD127350BC}" type="pres">
      <dgm:prSet presAssocID="{66D07918-953A-4CFF-AC1F-F4AF0FDC6CF1}" presName="Name0" presStyleCnt="0">
        <dgm:presLayoutVars>
          <dgm:dir/>
          <dgm:animLvl val="lvl"/>
          <dgm:resizeHandles val="exact"/>
        </dgm:presLayoutVars>
      </dgm:prSet>
      <dgm:spPr/>
    </dgm:pt>
    <dgm:pt modelId="{9D04DEE0-539C-45A9-8ED3-9151B3AC4A04}" type="pres">
      <dgm:prSet presAssocID="{6B37F7CB-B25B-4649-90D7-5D05C5C818A2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D5E4B5A-7B77-4000-918E-CFC79DE5E3C6}" type="pres">
      <dgm:prSet presAssocID="{E36818E5-922E-4FAF-A0B2-0C959CDA9637}" presName="parTxOnlySpace" presStyleCnt="0"/>
      <dgm:spPr/>
    </dgm:pt>
    <dgm:pt modelId="{72EC6E3C-A772-4B90-B58F-771EDC687AB3}" type="pres">
      <dgm:prSet presAssocID="{C359BA56-EDA6-407D-B3DB-A3AD66BA84AB}" presName="parTxOnly" presStyleLbl="node1" presStyleIdx="1" presStyleCnt="3" custLinFactNeighborX="10995">
        <dgm:presLayoutVars>
          <dgm:chMax val="0"/>
          <dgm:chPref val="0"/>
          <dgm:bulletEnabled val="1"/>
        </dgm:presLayoutVars>
      </dgm:prSet>
      <dgm:spPr/>
    </dgm:pt>
    <dgm:pt modelId="{43F841C5-4CAA-45C2-91F0-4CE153F37CE0}" type="pres">
      <dgm:prSet presAssocID="{B718435E-141E-407C-9D31-43F0FE56F845}" presName="parTxOnlySpace" presStyleCnt="0"/>
      <dgm:spPr/>
    </dgm:pt>
    <dgm:pt modelId="{6F85C348-2344-4B78-8CBD-DACBF60CB4BB}" type="pres">
      <dgm:prSet presAssocID="{97872316-2CDD-467B-A493-2D72C02A0AE9}" presName="parTxOnly" presStyleLbl="node1" presStyleIdx="2" presStyleCnt="3" custLinFactX="2796" custLinFactNeighborX="100000" custLinFactNeighborY="0">
        <dgm:presLayoutVars>
          <dgm:chMax val="0"/>
          <dgm:chPref val="0"/>
          <dgm:bulletEnabled val="1"/>
        </dgm:presLayoutVars>
      </dgm:prSet>
      <dgm:spPr/>
    </dgm:pt>
  </dgm:ptLst>
  <dgm:cxnLst>
    <dgm:cxn modelId="{BA996D11-1047-4DAA-8E81-1EBB86699120}" type="presOf" srcId="{66D07918-953A-4CFF-AC1F-F4AF0FDC6CF1}" destId="{5A24E733-0525-4A4F-AF60-99CD127350BC}" srcOrd="0" destOrd="0" presId="urn:microsoft.com/office/officeart/2005/8/layout/chevron1"/>
    <dgm:cxn modelId="{E2401214-8048-4A3B-AE67-EB3A1DEBF2E7}" srcId="{66D07918-953A-4CFF-AC1F-F4AF0FDC6CF1}" destId="{C359BA56-EDA6-407D-B3DB-A3AD66BA84AB}" srcOrd="1" destOrd="0" parTransId="{63A3743F-9CEB-4644-8B19-B15471A53074}" sibTransId="{B718435E-141E-407C-9D31-43F0FE56F845}"/>
    <dgm:cxn modelId="{0C33B128-3235-4065-AC94-B9AB721B5167}" type="presOf" srcId="{6B37F7CB-B25B-4649-90D7-5D05C5C818A2}" destId="{9D04DEE0-539C-45A9-8ED3-9151B3AC4A04}" srcOrd="0" destOrd="0" presId="urn:microsoft.com/office/officeart/2005/8/layout/chevron1"/>
    <dgm:cxn modelId="{5E4D592F-7827-4DB8-A4C8-8CFB29C8F981}" type="presOf" srcId="{C359BA56-EDA6-407D-B3DB-A3AD66BA84AB}" destId="{72EC6E3C-A772-4B90-B58F-771EDC687AB3}" srcOrd="0" destOrd="0" presId="urn:microsoft.com/office/officeart/2005/8/layout/chevron1"/>
    <dgm:cxn modelId="{F8E16B80-82BE-48F1-A2C1-C4CF96F5D88F}" type="presOf" srcId="{97872316-2CDD-467B-A493-2D72C02A0AE9}" destId="{6F85C348-2344-4B78-8CBD-DACBF60CB4BB}" srcOrd="0" destOrd="0" presId="urn:microsoft.com/office/officeart/2005/8/layout/chevron1"/>
    <dgm:cxn modelId="{356FBFA9-2D3E-482A-B731-3C614D1874CF}" srcId="{66D07918-953A-4CFF-AC1F-F4AF0FDC6CF1}" destId="{97872316-2CDD-467B-A493-2D72C02A0AE9}" srcOrd="2" destOrd="0" parTransId="{55038CED-912B-4370-8153-95D21FAB3955}" sibTransId="{080218BE-134B-4895-9C38-6B4C397BB686}"/>
    <dgm:cxn modelId="{A4D4A3DE-7806-4ED9-A492-A1E3863B2A5B}" srcId="{66D07918-953A-4CFF-AC1F-F4AF0FDC6CF1}" destId="{6B37F7CB-B25B-4649-90D7-5D05C5C818A2}" srcOrd="0" destOrd="0" parTransId="{EA9B695C-C124-4960-9E12-380673259DF3}" sibTransId="{E36818E5-922E-4FAF-A0B2-0C959CDA9637}"/>
    <dgm:cxn modelId="{E3662DBD-BC31-4200-96A4-5ED43A3902A3}" type="presParOf" srcId="{5A24E733-0525-4A4F-AF60-99CD127350BC}" destId="{9D04DEE0-539C-45A9-8ED3-9151B3AC4A04}" srcOrd="0" destOrd="0" presId="urn:microsoft.com/office/officeart/2005/8/layout/chevron1"/>
    <dgm:cxn modelId="{3DB8F0AA-99DC-4258-8336-CB0A282F6BD9}" type="presParOf" srcId="{5A24E733-0525-4A4F-AF60-99CD127350BC}" destId="{ED5E4B5A-7B77-4000-918E-CFC79DE5E3C6}" srcOrd="1" destOrd="0" presId="urn:microsoft.com/office/officeart/2005/8/layout/chevron1"/>
    <dgm:cxn modelId="{9C88087C-E829-439B-8F45-8360EE619AE2}" type="presParOf" srcId="{5A24E733-0525-4A4F-AF60-99CD127350BC}" destId="{72EC6E3C-A772-4B90-B58F-771EDC687AB3}" srcOrd="2" destOrd="0" presId="urn:microsoft.com/office/officeart/2005/8/layout/chevron1"/>
    <dgm:cxn modelId="{59EDAB04-97FC-414E-9F5E-C18E1114057B}" type="presParOf" srcId="{5A24E733-0525-4A4F-AF60-99CD127350BC}" destId="{43F841C5-4CAA-45C2-91F0-4CE153F37CE0}" srcOrd="3" destOrd="0" presId="urn:microsoft.com/office/officeart/2005/8/layout/chevron1"/>
    <dgm:cxn modelId="{743EEFCF-8FDB-4782-B8BF-E55921EAB5BF}" type="presParOf" srcId="{5A24E733-0525-4A4F-AF60-99CD127350BC}" destId="{6F85C348-2344-4B78-8CBD-DACBF60CB4BB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D07918-953A-4CFF-AC1F-F4AF0FDC6CF1}" type="doc">
      <dgm:prSet loTypeId="urn:microsoft.com/office/officeart/2005/8/layout/chevron1" loCatId="process" qsTypeId="urn:microsoft.com/office/officeart/2005/8/quickstyle/simple1" qsCatId="simple" csTypeId="urn:microsoft.com/office/officeart/2005/8/colors/colorful3" csCatId="colorful" phldr="1"/>
      <dgm:spPr/>
    </dgm:pt>
    <dgm:pt modelId="{6B37F7CB-B25B-4649-90D7-5D05C5C818A2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1</a:t>
          </a:r>
          <a:endParaRPr lang="es-CL" sz="3200" dirty="0">
            <a:latin typeface="Montserrat" panose="00000500000000000000" pitchFamily="2" charset="0"/>
          </a:endParaRPr>
        </a:p>
      </dgm:t>
    </dgm:pt>
    <dgm:pt modelId="{EA9B695C-C124-4960-9E12-380673259DF3}" type="parTrans" cxnId="{A4D4A3DE-7806-4ED9-A492-A1E3863B2A5B}">
      <dgm:prSet/>
      <dgm:spPr/>
      <dgm:t>
        <a:bodyPr/>
        <a:lstStyle/>
        <a:p>
          <a:endParaRPr lang="es-CL"/>
        </a:p>
      </dgm:t>
    </dgm:pt>
    <dgm:pt modelId="{E36818E5-922E-4FAF-A0B2-0C959CDA9637}" type="sibTrans" cxnId="{A4D4A3DE-7806-4ED9-A492-A1E3863B2A5B}">
      <dgm:prSet/>
      <dgm:spPr/>
      <dgm:t>
        <a:bodyPr/>
        <a:lstStyle/>
        <a:p>
          <a:endParaRPr lang="es-CL"/>
        </a:p>
      </dgm:t>
    </dgm:pt>
    <dgm:pt modelId="{C359BA56-EDA6-407D-B3DB-A3AD66BA84AB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2</a:t>
          </a:r>
          <a:endParaRPr lang="es-CL" sz="3200" dirty="0">
            <a:latin typeface="Montserrat" panose="00000500000000000000" pitchFamily="2" charset="0"/>
          </a:endParaRPr>
        </a:p>
      </dgm:t>
    </dgm:pt>
    <dgm:pt modelId="{63A3743F-9CEB-4644-8B19-B15471A53074}" type="parTrans" cxnId="{E2401214-8048-4A3B-AE67-EB3A1DEBF2E7}">
      <dgm:prSet/>
      <dgm:spPr/>
      <dgm:t>
        <a:bodyPr/>
        <a:lstStyle/>
        <a:p>
          <a:endParaRPr lang="es-CL"/>
        </a:p>
      </dgm:t>
    </dgm:pt>
    <dgm:pt modelId="{B718435E-141E-407C-9D31-43F0FE56F845}" type="sibTrans" cxnId="{E2401214-8048-4A3B-AE67-EB3A1DEBF2E7}">
      <dgm:prSet/>
      <dgm:spPr/>
      <dgm:t>
        <a:bodyPr/>
        <a:lstStyle/>
        <a:p>
          <a:endParaRPr lang="es-CL"/>
        </a:p>
      </dgm:t>
    </dgm:pt>
    <dgm:pt modelId="{97872316-2CDD-467B-A493-2D72C02A0AE9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Paso3</a:t>
          </a:r>
          <a:endParaRPr lang="es-CL" sz="3200" dirty="0">
            <a:latin typeface="Montserrat" panose="00000500000000000000" pitchFamily="2" charset="0"/>
          </a:endParaRPr>
        </a:p>
      </dgm:t>
    </dgm:pt>
    <dgm:pt modelId="{55038CED-912B-4370-8153-95D21FAB3955}" type="parTrans" cxnId="{356FBFA9-2D3E-482A-B731-3C614D1874CF}">
      <dgm:prSet/>
      <dgm:spPr/>
      <dgm:t>
        <a:bodyPr/>
        <a:lstStyle/>
        <a:p>
          <a:endParaRPr lang="es-CL"/>
        </a:p>
      </dgm:t>
    </dgm:pt>
    <dgm:pt modelId="{080218BE-134B-4895-9C38-6B4C397BB686}" type="sibTrans" cxnId="{356FBFA9-2D3E-482A-B731-3C614D1874CF}">
      <dgm:prSet/>
      <dgm:spPr/>
      <dgm:t>
        <a:bodyPr/>
        <a:lstStyle/>
        <a:p>
          <a:endParaRPr lang="es-CL"/>
        </a:p>
      </dgm:t>
    </dgm:pt>
    <dgm:pt modelId="{5A24E733-0525-4A4F-AF60-99CD127350BC}" type="pres">
      <dgm:prSet presAssocID="{66D07918-953A-4CFF-AC1F-F4AF0FDC6CF1}" presName="Name0" presStyleCnt="0">
        <dgm:presLayoutVars>
          <dgm:dir/>
          <dgm:animLvl val="lvl"/>
          <dgm:resizeHandles val="exact"/>
        </dgm:presLayoutVars>
      </dgm:prSet>
      <dgm:spPr/>
    </dgm:pt>
    <dgm:pt modelId="{9D04DEE0-539C-45A9-8ED3-9151B3AC4A04}" type="pres">
      <dgm:prSet presAssocID="{6B37F7CB-B25B-4649-90D7-5D05C5C818A2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D5E4B5A-7B77-4000-918E-CFC79DE5E3C6}" type="pres">
      <dgm:prSet presAssocID="{E36818E5-922E-4FAF-A0B2-0C959CDA9637}" presName="parTxOnlySpace" presStyleCnt="0"/>
      <dgm:spPr/>
    </dgm:pt>
    <dgm:pt modelId="{72EC6E3C-A772-4B90-B58F-771EDC687AB3}" type="pres">
      <dgm:prSet presAssocID="{C359BA56-EDA6-407D-B3DB-A3AD66BA84AB}" presName="parTxOnly" presStyleLbl="node1" presStyleIdx="1" presStyleCnt="3" custLinFactNeighborX="10995">
        <dgm:presLayoutVars>
          <dgm:chMax val="0"/>
          <dgm:chPref val="0"/>
          <dgm:bulletEnabled val="1"/>
        </dgm:presLayoutVars>
      </dgm:prSet>
      <dgm:spPr/>
    </dgm:pt>
    <dgm:pt modelId="{43F841C5-4CAA-45C2-91F0-4CE153F37CE0}" type="pres">
      <dgm:prSet presAssocID="{B718435E-141E-407C-9D31-43F0FE56F845}" presName="parTxOnlySpace" presStyleCnt="0"/>
      <dgm:spPr/>
    </dgm:pt>
    <dgm:pt modelId="{6F85C348-2344-4B78-8CBD-DACBF60CB4BB}" type="pres">
      <dgm:prSet presAssocID="{97872316-2CDD-467B-A493-2D72C02A0AE9}" presName="parTxOnly" presStyleLbl="node1" presStyleIdx="2" presStyleCnt="3" custLinFactX="2796" custLinFactNeighborX="100000" custLinFactNeighborY="0">
        <dgm:presLayoutVars>
          <dgm:chMax val="0"/>
          <dgm:chPref val="0"/>
          <dgm:bulletEnabled val="1"/>
        </dgm:presLayoutVars>
      </dgm:prSet>
      <dgm:spPr/>
    </dgm:pt>
  </dgm:ptLst>
  <dgm:cxnLst>
    <dgm:cxn modelId="{BA996D11-1047-4DAA-8E81-1EBB86699120}" type="presOf" srcId="{66D07918-953A-4CFF-AC1F-F4AF0FDC6CF1}" destId="{5A24E733-0525-4A4F-AF60-99CD127350BC}" srcOrd="0" destOrd="0" presId="urn:microsoft.com/office/officeart/2005/8/layout/chevron1"/>
    <dgm:cxn modelId="{E2401214-8048-4A3B-AE67-EB3A1DEBF2E7}" srcId="{66D07918-953A-4CFF-AC1F-F4AF0FDC6CF1}" destId="{C359BA56-EDA6-407D-B3DB-A3AD66BA84AB}" srcOrd="1" destOrd="0" parTransId="{63A3743F-9CEB-4644-8B19-B15471A53074}" sibTransId="{B718435E-141E-407C-9D31-43F0FE56F845}"/>
    <dgm:cxn modelId="{0C33B128-3235-4065-AC94-B9AB721B5167}" type="presOf" srcId="{6B37F7CB-B25B-4649-90D7-5D05C5C818A2}" destId="{9D04DEE0-539C-45A9-8ED3-9151B3AC4A04}" srcOrd="0" destOrd="0" presId="urn:microsoft.com/office/officeart/2005/8/layout/chevron1"/>
    <dgm:cxn modelId="{5E4D592F-7827-4DB8-A4C8-8CFB29C8F981}" type="presOf" srcId="{C359BA56-EDA6-407D-B3DB-A3AD66BA84AB}" destId="{72EC6E3C-A772-4B90-B58F-771EDC687AB3}" srcOrd="0" destOrd="0" presId="urn:microsoft.com/office/officeart/2005/8/layout/chevron1"/>
    <dgm:cxn modelId="{F8E16B80-82BE-48F1-A2C1-C4CF96F5D88F}" type="presOf" srcId="{97872316-2CDD-467B-A493-2D72C02A0AE9}" destId="{6F85C348-2344-4B78-8CBD-DACBF60CB4BB}" srcOrd="0" destOrd="0" presId="urn:microsoft.com/office/officeart/2005/8/layout/chevron1"/>
    <dgm:cxn modelId="{356FBFA9-2D3E-482A-B731-3C614D1874CF}" srcId="{66D07918-953A-4CFF-AC1F-F4AF0FDC6CF1}" destId="{97872316-2CDD-467B-A493-2D72C02A0AE9}" srcOrd="2" destOrd="0" parTransId="{55038CED-912B-4370-8153-95D21FAB3955}" sibTransId="{080218BE-134B-4895-9C38-6B4C397BB686}"/>
    <dgm:cxn modelId="{A4D4A3DE-7806-4ED9-A492-A1E3863B2A5B}" srcId="{66D07918-953A-4CFF-AC1F-F4AF0FDC6CF1}" destId="{6B37F7CB-B25B-4649-90D7-5D05C5C818A2}" srcOrd="0" destOrd="0" parTransId="{EA9B695C-C124-4960-9E12-380673259DF3}" sibTransId="{E36818E5-922E-4FAF-A0B2-0C959CDA9637}"/>
    <dgm:cxn modelId="{E3662DBD-BC31-4200-96A4-5ED43A3902A3}" type="presParOf" srcId="{5A24E733-0525-4A4F-AF60-99CD127350BC}" destId="{9D04DEE0-539C-45A9-8ED3-9151B3AC4A04}" srcOrd="0" destOrd="0" presId="urn:microsoft.com/office/officeart/2005/8/layout/chevron1"/>
    <dgm:cxn modelId="{3DB8F0AA-99DC-4258-8336-CB0A282F6BD9}" type="presParOf" srcId="{5A24E733-0525-4A4F-AF60-99CD127350BC}" destId="{ED5E4B5A-7B77-4000-918E-CFC79DE5E3C6}" srcOrd="1" destOrd="0" presId="urn:microsoft.com/office/officeart/2005/8/layout/chevron1"/>
    <dgm:cxn modelId="{9C88087C-E829-439B-8F45-8360EE619AE2}" type="presParOf" srcId="{5A24E733-0525-4A4F-AF60-99CD127350BC}" destId="{72EC6E3C-A772-4B90-B58F-771EDC687AB3}" srcOrd="2" destOrd="0" presId="urn:microsoft.com/office/officeart/2005/8/layout/chevron1"/>
    <dgm:cxn modelId="{59EDAB04-97FC-414E-9F5E-C18E1114057B}" type="presParOf" srcId="{5A24E733-0525-4A4F-AF60-99CD127350BC}" destId="{43F841C5-4CAA-45C2-91F0-4CE153F37CE0}" srcOrd="3" destOrd="0" presId="urn:microsoft.com/office/officeart/2005/8/layout/chevron1"/>
    <dgm:cxn modelId="{743EEFCF-8FDB-4782-B8BF-E55921EAB5BF}" type="presParOf" srcId="{5A24E733-0525-4A4F-AF60-99CD127350BC}" destId="{6F85C348-2344-4B78-8CBD-DACBF60CB4BB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20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6D07918-953A-4CFF-AC1F-F4AF0FDC6CF1}" type="doc">
      <dgm:prSet loTypeId="urn:microsoft.com/office/officeart/2005/8/layout/chevron1" loCatId="process" qsTypeId="urn:microsoft.com/office/officeart/2005/8/quickstyle/simple1" qsCatId="simple" csTypeId="urn:microsoft.com/office/officeart/2005/8/colors/colorful3" csCatId="colorful" phldr="1"/>
      <dgm:spPr/>
    </dgm:pt>
    <dgm:pt modelId="{6B37F7CB-B25B-4649-90D7-5D05C5C818A2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1</a:t>
          </a:r>
          <a:endParaRPr lang="es-CL" sz="3200" dirty="0">
            <a:latin typeface="Montserrat" panose="00000500000000000000" pitchFamily="2" charset="0"/>
          </a:endParaRPr>
        </a:p>
      </dgm:t>
    </dgm:pt>
    <dgm:pt modelId="{EA9B695C-C124-4960-9E12-380673259DF3}" type="parTrans" cxnId="{A4D4A3DE-7806-4ED9-A492-A1E3863B2A5B}">
      <dgm:prSet/>
      <dgm:spPr/>
      <dgm:t>
        <a:bodyPr/>
        <a:lstStyle/>
        <a:p>
          <a:endParaRPr lang="es-CL"/>
        </a:p>
      </dgm:t>
    </dgm:pt>
    <dgm:pt modelId="{E36818E5-922E-4FAF-A0B2-0C959CDA9637}" type="sibTrans" cxnId="{A4D4A3DE-7806-4ED9-A492-A1E3863B2A5B}">
      <dgm:prSet/>
      <dgm:spPr/>
      <dgm:t>
        <a:bodyPr/>
        <a:lstStyle/>
        <a:p>
          <a:endParaRPr lang="es-CL"/>
        </a:p>
      </dgm:t>
    </dgm:pt>
    <dgm:pt modelId="{C359BA56-EDA6-407D-B3DB-A3AD66BA84AB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2</a:t>
          </a:r>
          <a:endParaRPr lang="es-CL" sz="3200" dirty="0">
            <a:latin typeface="Montserrat" panose="00000500000000000000" pitchFamily="2" charset="0"/>
          </a:endParaRPr>
        </a:p>
      </dgm:t>
    </dgm:pt>
    <dgm:pt modelId="{63A3743F-9CEB-4644-8B19-B15471A53074}" type="parTrans" cxnId="{E2401214-8048-4A3B-AE67-EB3A1DEBF2E7}">
      <dgm:prSet/>
      <dgm:spPr/>
      <dgm:t>
        <a:bodyPr/>
        <a:lstStyle/>
        <a:p>
          <a:endParaRPr lang="es-CL"/>
        </a:p>
      </dgm:t>
    </dgm:pt>
    <dgm:pt modelId="{B718435E-141E-407C-9D31-43F0FE56F845}" type="sibTrans" cxnId="{E2401214-8048-4A3B-AE67-EB3A1DEBF2E7}">
      <dgm:prSet/>
      <dgm:spPr/>
      <dgm:t>
        <a:bodyPr/>
        <a:lstStyle/>
        <a:p>
          <a:endParaRPr lang="es-CL"/>
        </a:p>
      </dgm:t>
    </dgm:pt>
    <dgm:pt modelId="{97872316-2CDD-467B-A493-2D72C02A0AE9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Paso3</a:t>
          </a:r>
          <a:endParaRPr lang="es-CL" sz="3200" dirty="0">
            <a:latin typeface="Montserrat" panose="00000500000000000000" pitchFamily="2" charset="0"/>
          </a:endParaRPr>
        </a:p>
      </dgm:t>
    </dgm:pt>
    <dgm:pt modelId="{55038CED-912B-4370-8153-95D21FAB3955}" type="parTrans" cxnId="{356FBFA9-2D3E-482A-B731-3C614D1874CF}">
      <dgm:prSet/>
      <dgm:spPr/>
      <dgm:t>
        <a:bodyPr/>
        <a:lstStyle/>
        <a:p>
          <a:endParaRPr lang="es-CL"/>
        </a:p>
      </dgm:t>
    </dgm:pt>
    <dgm:pt modelId="{080218BE-134B-4895-9C38-6B4C397BB686}" type="sibTrans" cxnId="{356FBFA9-2D3E-482A-B731-3C614D1874CF}">
      <dgm:prSet/>
      <dgm:spPr/>
      <dgm:t>
        <a:bodyPr/>
        <a:lstStyle/>
        <a:p>
          <a:endParaRPr lang="es-CL"/>
        </a:p>
      </dgm:t>
    </dgm:pt>
    <dgm:pt modelId="{5A24E733-0525-4A4F-AF60-99CD127350BC}" type="pres">
      <dgm:prSet presAssocID="{66D07918-953A-4CFF-AC1F-F4AF0FDC6CF1}" presName="Name0" presStyleCnt="0">
        <dgm:presLayoutVars>
          <dgm:dir/>
          <dgm:animLvl val="lvl"/>
          <dgm:resizeHandles val="exact"/>
        </dgm:presLayoutVars>
      </dgm:prSet>
      <dgm:spPr/>
    </dgm:pt>
    <dgm:pt modelId="{9D04DEE0-539C-45A9-8ED3-9151B3AC4A04}" type="pres">
      <dgm:prSet presAssocID="{6B37F7CB-B25B-4649-90D7-5D05C5C818A2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D5E4B5A-7B77-4000-918E-CFC79DE5E3C6}" type="pres">
      <dgm:prSet presAssocID="{E36818E5-922E-4FAF-A0B2-0C959CDA9637}" presName="parTxOnlySpace" presStyleCnt="0"/>
      <dgm:spPr/>
    </dgm:pt>
    <dgm:pt modelId="{72EC6E3C-A772-4B90-B58F-771EDC687AB3}" type="pres">
      <dgm:prSet presAssocID="{C359BA56-EDA6-407D-B3DB-A3AD66BA84AB}" presName="parTxOnly" presStyleLbl="node1" presStyleIdx="1" presStyleCnt="3" custLinFactNeighborX="10995">
        <dgm:presLayoutVars>
          <dgm:chMax val="0"/>
          <dgm:chPref val="0"/>
          <dgm:bulletEnabled val="1"/>
        </dgm:presLayoutVars>
      </dgm:prSet>
      <dgm:spPr/>
    </dgm:pt>
    <dgm:pt modelId="{43F841C5-4CAA-45C2-91F0-4CE153F37CE0}" type="pres">
      <dgm:prSet presAssocID="{B718435E-141E-407C-9D31-43F0FE56F845}" presName="parTxOnlySpace" presStyleCnt="0"/>
      <dgm:spPr/>
    </dgm:pt>
    <dgm:pt modelId="{6F85C348-2344-4B78-8CBD-DACBF60CB4BB}" type="pres">
      <dgm:prSet presAssocID="{97872316-2CDD-467B-A493-2D72C02A0AE9}" presName="parTxOnly" presStyleLbl="node1" presStyleIdx="2" presStyleCnt="3" custLinFactX="2796" custLinFactNeighborX="100000" custLinFactNeighborY="0">
        <dgm:presLayoutVars>
          <dgm:chMax val="0"/>
          <dgm:chPref val="0"/>
          <dgm:bulletEnabled val="1"/>
        </dgm:presLayoutVars>
      </dgm:prSet>
      <dgm:spPr/>
    </dgm:pt>
  </dgm:ptLst>
  <dgm:cxnLst>
    <dgm:cxn modelId="{BA996D11-1047-4DAA-8E81-1EBB86699120}" type="presOf" srcId="{66D07918-953A-4CFF-AC1F-F4AF0FDC6CF1}" destId="{5A24E733-0525-4A4F-AF60-99CD127350BC}" srcOrd="0" destOrd="0" presId="urn:microsoft.com/office/officeart/2005/8/layout/chevron1"/>
    <dgm:cxn modelId="{E2401214-8048-4A3B-AE67-EB3A1DEBF2E7}" srcId="{66D07918-953A-4CFF-AC1F-F4AF0FDC6CF1}" destId="{C359BA56-EDA6-407D-B3DB-A3AD66BA84AB}" srcOrd="1" destOrd="0" parTransId="{63A3743F-9CEB-4644-8B19-B15471A53074}" sibTransId="{B718435E-141E-407C-9D31-43F0FE56F845}"/>
    <dgm:cxn modelId="{0C33B128-3235-4065-AC94-B9AB721B5167}" type="presOf" srcId="{6B37F7CB-B25B-4649-90D7-5D05C5C818A2}" destId="{9D04DEE0-539C-45A9-8ED3-9151B3AC4A04}" srcOrd="0" destOrd="0" presId="urn:microsoft.com/office/officeart/2005/8/layout/chevron1"/>
    <dgm:cxn modelId="{5E4D592F-7827-4DB8-A4C8-8CFB29C8F981}" type="presOf" srcId="{C359BA56-EDA6-407D-B3DB-A3AD66BA84AB}" destId="{72EC6E3C-A772-4B90-B58F-771EDC687AB3}" srcOrd="0" destOrd="0" presId="urn:microsoft.com/office/officeart/2005/8/layout/chevron1"/>
    <dgm:cxn modelId="{F8E16B80-82BE-48F1-A2C1-C4CF96F5D88F}" type="presOf" srcId="{97872316-2CDD-467B-A493-2D72C02A0AE9}" destId="{6F85C348-2344-4B78-8CBD-DACBF60CB4BB}" srcOrd="0" destOrd="0" presId="urn:microsoft.com/office/officeart/2005/8/layout/chevron1"/>
    <dgm:cxn modelId="{356FBFA9-2D3E-482A-B731-3C614D1874CF}" srcId="{66D07918-953A-4CFF-AC1F-F4AF0FDC6CF1}" destId="{97872316-2CDD-467B-A493-2D72C02A0AE9}" srcOrd="2" destOrd="0" parTransId="{55038CED-912B-4370-8153-95D21FAB3955}" sibTransId="{080218BE-134B-4895-9C38-6B4C397BB686}"/>
    <dgm:cxn modelId="{A4D4A3DE-7806-4ED9-A492-A1E3863B2A5B}" srcId="{66D07918-953A-4CFF-AC1F-F4AF0FDC6CF1}" destId="{6B37F7CB-B25B-4649-90D7-5D05C5C818A2}" srcOrd="0" destOrd="0" parTransId="{EA9B695C-C124-4960-9E12-380673259DF3}" sibTransId="{E36818E5-922E-4FAF-A0B2-0C959CDA9637}"/>
    <dgm:cxn modelId="{E3662DBD-BC31-4200-96A4-5ED43A3902A3}" type="presParOf" srcId="{5A24E733-0525-4A4F-AF60-99CD127350BC}" destId="{9D04DEE0-539C-45A9-8ED3-9151B3AC4A04}" srcOrd="0" destOrd="0" presId="urn:microsoft.com/office/officeart/2005/8/layout/chevron1"/>
    <dgm:cxn modelId="{3DB8F0AA-99DC-4258-8336-CB0A282F6BD9}" type="presParOf" srcId="{5A24E733-0525-4A4F-AF60-99CD127350BC}" destId="{ED5E4B5A-7B77-4000-918E-CFC79DE5E3C6}" srcOrd="1" destOrd="0" presId="urn:microsoft.com/office/officeart/2005/8/layout/chevron1"/>
    <dgm:cxn modelId="{9C88087C-E829-439B-8F45-8360EE619AE2}" type="presParOf" srcId="{5A24E733-0525-4A4F-AF60-99CD127350BC}" destId="{72EC6E3C-A772-4B90-B58F-771EDC687AB3}" srcOrd="2" destOrd="0" presId="urn:microsoft.com/office/officeart/2005/8/layout/chevron1"/>
    <dgm:cxn modelId="{59EDAB04-97FC-414E-9F5E-C18E1114057B}" type="presParOf" srcId="{5A24E733-0525-4A4F-AF60-99CD127350BC}" destId="{43F841C5-4CAA-45C2-91F0-4CE153F37CE0}" srcOrd="3" destOrd="0" presId="urn:microsoft.com/office/officeart/2005/8/layout/chevron1"/>
    <dgm:cxn modelId="{743EEFCF-8FDB-4782-B8BF-E55921EAB5BF}" type="presParOf" srcId="{5A24E733-0525-4A4F-AF60-99CD127350BC}" destId="{6F85C348-2344-4B78-8CBD-DACBF60CB4BB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2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4DEE0-539C-45A9-8ED3-9151B3AC4A04}">
      <dsp:nvSpPr>
        <dsp:cNvPr id="0" name=""/>
        <dsp:cNvSpPr/>
      </dsp:nvSpPr>
      <dsp:spPr>
        <a:xfrm>
          <a:off x="2381" y="200963"/>
          <a:ext cx="2901156" cy="1160462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1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2612" y="200963"/>
        <a:ext cx="1740694" cy="1160462"/>
      </dsp:txXfrm>
    </dsp:sp>
    <dsp:sp modelId="{72EC6E3C-A772-4B90-B58F-771EDC687AB3}">
      <dsp:nvSpPr>
        <dsp:cNvPr id="0" name=""/>
        <dsp:cNvSpPr/>
      </dsp:nvSpPr>
      <dsp:spPr>
        <a:xfrm>
          <a:off x="2645320" y="200963"/>
          <a:ext cx="2901156" cy="1160462"/>
        </a:xfrm>
        <a:prstGeom prst="chevron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2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3225551" y="200963"/>
        <a:ext cx="1740694" cy="1160462"/>
      </dsp:txXfrm>
    </dsp:sp>
    <dsp:sp modelId="{6F85C348-2344-4B78-8CBD-DACBF60CB4BB}">
      <dsp:nvSpPr>
        <dsp:cNvPr id="0" name=""/>
        <dsp:cNvSpPr/>
      </dsp:nvSpPr>
      <dsp:spPr>
        <a:xfrm>
          <a:off x="5226843" y="200963"/>
          <a:ext cx="2901156" cy="1160462"/>
        </a:xfrm>
        <a:prstGeom prst="chevron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Paso3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07074" y="200963"/>
        <a:ext cx="1740694" cy="11604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4DEE0-539C-45A9-8ED3-9151B3AC4A04}">
      <dsp:nvSpPr>
        <dsp:cNvPr id="0" name=""/>
        <dsp:cNvSpPr/>
      </dsp:nvSpPr>
      <dsp:spPr>
        <a:xfrm>
          <a:off x="2381" y="200963"/>
          <a:ext cx="2901156" cy="1160462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1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2612" y="200963"/>
        <a:ext cx="1740694" cy="1160462"/>
      </dsp:txXfrm>
    </dsp:sp>
    <dsp:sp modelId="{72EC6E3C-A772-4B90-B58F-771EDC687AB3}">
      <dsp:nvSpPr>
        <dsp:cNvPr id="0" name=""/>
        <dsp:cNvSpPr/>
      </dsp:nvSpPr>
      <dsp:spPr>
        <a:xfrm>
          <a:off x="2645320" y="200963"/>
          <a:ext cx="2901156" cy="1160462"/>
        </a:xfrm>
        <a:prstGeom prst="chevron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2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3225551" y="200963"/>
        <a:ext cx="1740694" cy="1160462"/>
      </dsp:txXfrm>
    </dsp:sp>
    <dsp:sp modelId="{6F85C348-2344-4B78-8CBD-DACBF60CB4BB}">
      <dsp:nvSpPr>
        <dsp:cNvPr id="0" name=""/>
        <dsp:cNvSpPr/>
      </dsp:nvSpPr>
      <dsp:spPr>
        <a:xfrm>
          <a:off x="5226843" y="200963"/>
          <a:ext cx="2901156" cy="1160462"/>
        </a:xfrm>
        <a:prstGeom prst="chevron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Paso3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07074" y="200963"/>
        <a:ext cx="1740694" cy="11604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4DEE0-539C-45A9-8ED3-9151B3AC4A04}">
      <dsp:nvSpPr>
        <dsp:cNvPr id="0" name=""/>
        <dsp:cNvSpPr/>
      </dsp:nvSpPr>
      <dsp:spPr>
        <a:xfrm>
          <a:off x="2381" y="200963"/>
          <a:ext cx="2901156" cy="1160462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1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2612" y="200963"/>
        <a:ext cx="1740694" cy="1160462"/>
      </dsp:txXfrm>
    </dsp:sp>
    <dsp:sp modelId="{72EC6E3C-A772-4B90-B58F-771EDC687AB3}">
      <dsp:nvSpPr>
        <dsp:cNvPr id="0" name=""/>
        <dsp:cNvSpPr/>
      </dsp:nvSpPr>
      <dsp:spPr>
        <a:xfrm>
          <a:off x="2645320" y="200963"/>
          <a:ext cx="2901156" cy="1160462"/>
        </a:xfrm>
        <a:prstGeom prst="chevron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2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3225551" y="200963"/>
        <a:ext cx="1740694" cy="1160462"/>
      </dsp:txXfrm>
    </dsp:sp>
    <dsp:sp modelId="{6F85C348-2344-4B78-8CBD-DACBF60CB4BB}">
      <dsp:nvSpPr>
        <dsp:cNvPr id="0" name=""/>
        <dsp:cNvSpPr/>
      </dsp:nvSpPr>
      <dsp:spPr>
        <a:xfrm>
          <a:off x="5226843" y="200963"/>
          <a:ext cx="2901156" cy="1160462"/>
        </a:xfrm>
        <a:prstGeom prst="chevron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Paso3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07074" y="200963"/>
        <a:ext cx="1740694" cy="11604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4DEE0-539C-45A9-8ED3-9151B3AC4A04}">
      <dsp:nvSpPr>
        <dsp:cNvPr id="0" name=""/>
        <dsp:cNvSpPr/>
      </dsp:nvSpPr>
      <dsp:spPr>
        <a:xfrm>
          <a:off x="2381" y="200963"/>
          <a:ext cx="2901156" cy="1160462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1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2612" y="200963"/>
        <a:ext cx="1740694" cy="1160462"/>
      </dsp:txXfrm>
    </dsp:sp>
    <dsp:sp modelId="{72EC6E3C-A772-4B90-B58F-771EDC687AB3}">
      <dsp:nvSpPr>
        <dsp:cNvPr id="0" name=""/>
        <dsp:cNvSpPr/>
      </dsp:nvSpPr>
      <dsp:spPr>
        <a:xfrm>
          <a:off x="2645320" y="200963"/>
          <a:ext cx="2901156" cy="1160462"/>
        </a:xfrm>
        <a:prstGeom prst="chevron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2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3225551" y="200963"/>
        <a:ext cx="1740694" cy="1160462"/>
      </dsp:txXfrm>
    </dsp:sp>
    <dsp:sp modelId="{6F85C348-2344-4B78-8CBD-DACBF60CB4BB}">
      <dsp:nvSpPr>
        <dsp:cNvPr id="0" name=""/>
        <dsp:cNvSpPr/>
      </dsp:nvSpPr>
      <dsp:spPr>
        <a:xfrm>
          <a:off x="5226843" y="200963"/>
          <a:ext cx="2901156" cy="1160462"/>
        </a:xfrm>
        <a:prstGeom prst="chevron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Paso3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07074" y="200963"/>
        <a:ext cx="1740694" cy="11604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FA47D-7475-4185-8121-146A36978EE7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6944CF-231A-4145-9153-61237AE94FE2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0625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ED056D-1D9D-4C61-92F3-F75113F51340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01037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ECD996-8C8A-4C71-96EF-D0FA5E3C0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727DC64-07BF-4D07-B232-43AF7DB4C4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512573-7D3E-4A83-887C-7FD2A4DA1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67009B-5927-4C77-8B5F-684009C2F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03D568-F2CE-4AE6-B743-164510094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78702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D04501-87B8-4170-9353-18AED5F02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D60BF10-968E-451F-9BB2-92C0A4609A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4BB30E-74BA-442F-BB72-3BC241F95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58F2AC-5528-4CDA-A8F7-0F5CD068E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FF09B2-5E24-4F33-81DC-0CBAAE6B2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174160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AE4A140-F870-4010-98ED-060895BB36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DA0C1D1-0F0E-430A-95E2-9D80CB59A9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35783B-6BA9-4D2A-8558-F857E8F91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064012-9131-45A8-B19D-9CE3430F1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A3C19E-EFEE-4759-91B2-941F52B10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98605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A1438-CD76-45C2-80A7-20D37ACFE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E5DD64-67DA-44C5-BA12-0A8BB77B1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9ADBE9-3791-4E32-92AF-89357A961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F380BF-DFBF-453F-810B-67DDE011B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9A38F5-8D99-4647-A5C3-546403561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45153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D2C1D5-0335-49DB-BF01-9BCD8014E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19303D-85A9-4CEF-AF85-FEDF618F3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473260-A4BA-4E1F-A738-9A006468C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0374F4-8688-4819-BDCD-2542DA17E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30906E-23E5-4721-9A98-200C6E3AE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71701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A7BE50-70E8-49F0-BF9D-B2392E26F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3B14AD-2D4B-4001-900D-E3FA8E986B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682E76-B904-4E17-8B00-F0023827D9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C1A02D-57BD-4A97-964C-0B55E13BF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99D0E83-A470-4906-8A3C-4A708D82D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3285E84-17C6-45AB-B68A-F61552624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33265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5AE9E8-2592-422F-BAC9-449EDAD80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76B49D7-2803-4EDA-B30A-7140E822A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9DC34A-79BE-478A-8616-E884B3155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F8C8E63-BCB4-4A71-AB6E-D8ED36EC89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61278EA-7656-4AAD-8C3D-EB85B9CECC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34A6145-E8CC-4A38-8B70-87D70C212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DE55287-46DC-44F5-9137-07EE11FFC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1F568A2-98D4-4C3B-A63E-6E83F0E78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66647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2243EE-7891-471B-90DD-7BAE0BB2A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375FA30-087F-4A8B-BB74-701478EBC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81FB869-EC96-44A6-B318-19DD1C5EE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1BD88B4-7B89-437C-B519-F147DBB41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99039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F981E65-8654-4C4F-AD73-0434DCDE5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3F29396-8DAA-451A-967F-40506D78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29BBE4B-6F7D-4D2C-8F1F-46CEE97C5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66551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14309D-1E35-4A14-BBE6-16F1BB950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F32C04-4357-4CAE-86C7-D7E3BEF02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FB1A307-5B1F-4C52-BEDB-9672E7C78C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A542EE3-8381-419B-81B9-EA921B1C0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4F91640-99D1-45E5-9CE9-0BCA6A0F8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E2560F2-3F3C-422E-B682-07651993C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03779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3FE00B-1AD3-4D9D-AFE6-980EC3578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C9ADD57-A623-42B9-A386-567C03809E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98D892B-B736-419F-9FB7-57CFBDAB1C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D74D6A-9887-4ED7-9027-DC302B15D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DB3258-5A21-408E-A264-F3C1D1E2E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18BB569-7199-4125-8983-C2566C5E8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55274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945ACA8-6B15-4F86-8DB6-EE8F6D4D1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BFB3D42-054F-45C3-9C7E-EB2AD44C25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6C6358-883C-4973-8C78-C3EB1F7966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077D76-BA1E-48F6-86DD-D59B6A0C68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0A981C-859F-4ED8-8A0A-0EB75B90A3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11143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diagramQuickStyle" Target="../diagrams/quickStyle2.xml"/><Relationship Id="rId18" Type="http://schemas.openxmlformats.org/officeDocument/2006/relationships/diagramQuickStyle" Target="../diagrams/quickStyle3.xml"/><Relationship Id="rId3" Type="http://schemas.openxmlformats.org/officeDocument/2006/relationships/image" Target="../media/image5.png"/><Relationship Id="rId21" Type="http://schemas.openxmlformats.org/officeDocument/2006/relationships/diagramData" Target="../diagrams/data4.xml"/><Relationship Id="rId7" Type="http://schemas.openxmlformats.org/officeDocument/2006/relationships/diagramColors" Target="../diagrams/colors1.xml"/><Relationship Id="rId12" Type="http://schemas.openxmlformats.org/officeDocument/2006/relationships/diagramLayout" Target="../diagrams/layout2.xml"/><Relationship Id="rId17" Type="http://schemas.openxmlformats.org/officeDocument/2006/relationships/diagramLayout" Target="../diagrams/layout3.xml"/><Relationship Id="rId25" Type="http://schemas.microsoft.com/office/2007/relationships/diagramDrawing" Target="../diagrams/drawing4.xml"/><Relationship Id="rId2" Type="http://schemas.openxmlformats.org/officeDocument/2006/relationships/image" Target="../media/image1.png"/><Relationship Id="rId16" Type="http://schemas.openxmlformats.org/officeDocument/2006/relationships/diagramData" Target="../diagrams/data3.xml"/><Relationship Id="rId20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Data" Target="../diagrams/data2.xml"/><Relationship Id="rId24" Type="http://schemas.openxmlformats.org/officeDocument/2006/relationships/diagramColors" Target="../diagrams/colors4.xml"/><Relationship Id="rId5" Type="http://schemas.openxmlformats.org/officeDocument/2006/relationships/diagramLayout" Target="../diagrams/layout1.xml"/><Relationship Id="rId15" Type="http://schemas.microsoft.com/office/2007/relationships/diagramDrawing" Target="../diagrams/drawing2.xml"/><Relationship Id="rId23" Type="http://schemas.openxmlformats.org/officeDocument/2006/relationships/diagramQuickStyle" Target="../diagrams/quickStyle4.xml"/><Relationship Id="rId10" Type="http://schemas.openxmlformats.org/officeDocument/2006/relationships/image" Target="../media/image7.png"/><Relationship Id="rId19" Type="http://schemas.openxmlformats.org/officeDocument/2006/relationships/diagramColors" Target="../diagrams/colors3.xml"/><Relationship Id="rId4" Type="http://schemas.openxmlformats.org/officeDocument/2006/relationships/diagramData" Target="../diagrams/data1.xml"/><Relationship Id="rId9" Type="http://schemas.openxmlformats.org/officeDocument/2006/relationships/image" Target="../media/image6.png"/><Relationship Id="rId14" Type="http://schemas.openxmlformats.org/officeDocument/2006/relationships/diagramColors" Target="../diagrams/colors2.xml"/><Relationship Id="rId22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5B8C69B-3AA0-B974-5857-CCEE6981AB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43" y="6309361"/>
            <a:ext cx="11742638" cy="576471"/>
          </a:xfrm>
          <a:prstGeom prst="rect">
            <a:avLst/>
          </a:prstGeom>
        </p:spPr>
      </p:pic>
      <p:sp>
        <p:nvSpPr>
          <p:cNvPr id="8" name="37 Rectángulo">
            <a:extLst>
              <a:ext uri="{FF2B5EF4-FFF2-40B4-BE49-F238E27FC236}">
                <a16:creationId xmlns:a16="http://schemas.microsoft.com/office/drawing/2014/main" id="{A5522467-5C3D-D2A6-3DD8-771DBFD1E285}"/>
              </a:ext>
            </a:extLst>
          </p:cNvPr>
          <p:cNvSpPr/>
          <p:nvPr/>
        </p:nvSpPr>
        <p:spPr>
          <a:xfrm>
            <a:off x="745732" y="2488393"/>
            <a:ext cx="3474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>
                <a:solidFill>
                  <a:schemeClr val="bg1"/>
                </a:solidFill>
                <a:latin typeface="Montserrat" panose="00000500000000000000" pitchFamily="2" charset="0"/>
                <a:ea typeface="Tahoma" pitchFamily="34" charset="0"/>
                <a:cs typeface="Tahoma" pitchFamily="34" charset="0"/>
              </a:rPr>
              <a:t>1</a:t>
            </a:r>
            <a:endParaRPr lang="es-CL" sz="160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Google Shape;120;p3">
            <a:extLst>
              <a:ext uri="{FF2B5EF4-FFF2-40B4-BE49-F238E27FC236}">
                <a16:creationId xmlns:a16="http://schemas.microsoft.com/office/drawing/2014/main" id="{73EAC871-F24C-9A3F-1CDE-6036C9B06702}"/>
              </a:ext>
            </a:extLst>
          </p:cNvPr>
          <p:cNvSpPr/>
          <p:nvPr/>
        </p:nvSpPr>
        <p:spPr>
          <a:xfrm>
            <a:off x="1093205" y="778035"/>
            <a:ext cx="9230647" cy="4962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800" b="1" dirty="0">
                <a:solidFill>
                  <a:srgbClr val="003B5C"/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Convocatoria Nacional “Proyectos de innovación de bienes públicos para el agro con énfasis regional 2024-2025”.</a:t>
            </a:r>
            <a:endParaRPr lang="es-ES" sz="1600" b="1" dirty="0">
              <a:solidFill>
                <a:srgbClr val="003B5C"/>
              </a:solidFill>
              <a:latin typeface="Montserrat" panose="00000500000000000000" pitchFamily="2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>
              <a:lnSpc>
                <a:spcPct val="150000"/>
              </a:lnSpc>
            </a:pPr>
            <a:endParaRPr lang="es-ES" sz="1600" b="1" dirty="0">
              <a:solidFill>
                <a:srgbClr val="003B5C"/>
              </a:solidFill>
              <a:latin typeface="Montserrat" panose="00000500000000000000" pitchFamily="2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>
              <a:lnSpc>
                <a:spcPct val="150000"/>
              </a:lnSpc>
            </a:pPr>
            <a:endParaRPr lang="es-ES" sz="1600" b="1" dirty="0">
              <a:solidFill>
                <a:srgbClr val="003B5C"/>
              </a:solidFill>
              <a:latin typeface="Montserrat" panose="00000500000000000000" pitchFamily="2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 algn="ctr">
              <a:lnSpc>
                <a:spcPct val="150000"/>
              </a:lnSpc>
            </a:pPr>
            <a:r>
              <a:rPr lang="es-ES" sz="1600" b="1" dirty="0">
                <a:solidFill>
                  <a:srgbClr val="003B5C"/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FORMATO PRESENTACIÓN PROPUESTAS</a:t>
            </a:r>
          </a:p>
          <a:p>
            <a:pPr algn="ctr">
              <a:lnSpc>
                <a:spcPct val="150000"/>
              </a:lnSpc>
            </a:pPr>
            <a:r>
              <a:rPr lang="es-ES" sz="1600" b="1" dirty="0">
                <a:solidFill>
                  <a:srgbClr val="003B5C"/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ETAPA 1- Preselección de proyectos</a:t>
            </a:r>
          </a:p>
          <a:p>
            <a:pPr algn="ctr">
              <a:lnSpc>
                <a:spcPct val="150000"/>
              </a:lnSpc>
            </a:pPr>
            <a:endParaRPr lang="es-ES" sz="1600" b="1" dirty="0">
              <a:solidFill>
                <a:srgbClr val="003B5C"/>
              </a:solidFill>
              <a:latin typeface="Montserrat" panose="00000500000000000000" pitchFamily="2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 algn="ctr">
              <a:lnSpc>
                <a:spcPct val="150000"/>
              </a:lnSpc>
            </a:pPr>
            <a:endParaRPr lang="es-ES" sz="1600" b="1" dirty="0">
              <a:solidFill>
                <a:srgbClr val="003B5C"/>
              </a:solidFill>
              <a:latin typeface="Montserrat" panose="00000500000000000000" pitchFamily="2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 algn="ctr">
              <a:lnSpc>
                <a:spcPct val="150000"/>
              </a:lnSpc>
            </a:pPr>
            <a:endParaRPr lang="es-ES" sz="1600" b="1" dirty="0">
              <a:solidFill>
                <a:srgbClr val="003B5C"/>
              </a:solidFill>
              <a:latin typeface="Montserrat" panose="00000500000000000000" pitchFamily="2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 algn="ctr">
              <a:lnSpc>
                <a:spcPct val="150000"/>
              </a:lnSpc>
            </a:pPr>
            <a:r>
              <a:rPr lang="es-ES" sz="1600" b="1" dirty="0">
                <a:solidFill>
                  <a:srgbClr val="003B5C"/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Octubre 2024</a:t>
            </a:r>
            <a:endParaRPr lang="es-MX" sz="1600" b="1" dirty="0">
              <a:solidFill>
                <a:srgbClr val="003B5C"/>
              </a:solidFill>
              <a:latin typeface="Montserrat" panose="00000500000000000000" pitchFamily="2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pic>
        <p:nvPicPr>
          <p:cNvPr id="18" name="Gráfico 17">
            <a:extLst>
              <a:ext uri="{FF2B5EF4-FFF2-40B4-BE49-F238E27FC236}">
                <a16:creationId xmlns:a16="http://schemas.microsoft.com/office/drawing/2014/main" id="{2286A159-7434-FF2A-52AC-AD045A825D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7203" y="0"/>
            <a:ext cx="716264" cy="45719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1D630CA-BEB1-9FA3-24FB-9DD60F38743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28187" y="210972"/>
            <a:ext cx="1104390" cy="567063"/>
          </a:xfrm>
          <a:prstGeom prst="rect">
            <a:avLst/>
          </a:prstGeom>
        </p:spPr>
      </p:pic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76EE2D8C-A415-2076-51F2-90E7CF129433}"/>
              </a:ext>
            </a:extLst>
          </p:cNvPr>
          <p:cNvCxnSpPr>
            <a:cxnSpLocks/>
          </p:cNvCxnSpPr>
          <p:nvPr/>
        </p:nvCxnSpPr>
        <p:spPr>
          <a:xfrm flipH="1">
            <a:off x="3676891" y="3779422"/>
            <a:ext cx="3588152" cy="0"/>
          </a:xfrm>
          <a:prstGeom prst="line">
            <a:avLst/>
          </a:prstGeom>
          <a:ln w="19050">
            <a:solidFill>
              <a:srgbClr val="F2A90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4437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7D32A839-5E7F-4665-8FA8-235795C77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33" y="6316910"/>
            <a:ext cx="11021934" cy="54109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267EF9E-BC1A-440C-B845-F014C261CC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2958" y="242686"/>
            <a:ext cx="1697696" cy="873546"/>
          </a:xfrm>
          <a:prstGeom prst="rect">
            <a:avLst/>
          </a:prstGeom>
        </p:spPr>
      </p:pic>
      <p:sp>
        <p:nvSpPr>
          <p:cNvPr id="5" name="10 Rectángulo">
            <a:extLst>
              <a:ext uri="{FF2B5EF4-FFF2-40B4-BE49-F238E27FC236}">
                <a16:creationId xmlns:a16="http://schemas.microsoft.com/office/drawing/2014/main" id="{A4ABCE25-C6E5-4D4E-B074-B54456CFFB32}"/>
              </a:ext>
            </a:extLst>
          </p:cNvPr>
          <p:cNvSpPr/>
          <p:nvPr/>
        </p:nvSpPr>
        <p:spPr>
          <a:xfrm>
            <a:off x="-1" y="0"/>
            <a:ext cx="7765775" cy="40011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FORMATO PRESENTACIÓN BIENES PÚBLICOS</a:t>
            </a:r>
            <a:endParaRPr lang="es-CL" sz="2000" b="1" dirty="0">
              <a:solidFill>
                <a:schemeClr val="bg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86B0565-62F6-4701-81BF-4BF505BB2748}"/>
              </a:ext>
            </a:extLst>
          </p:cNvPr>
          <p:cNvSpPr/>
          <p:nvPr/>
        </p:nvSpPr>
        <p:spPr>
          <a:xfrm>
            <a:off x="251346" y="1109708"/>
            <a:ext cx="5691631" cy="400110"/>
          </a:xfrm>
          <a:prstGeom prst="rect">
            <a:avLst/>
          </a:prstGeom>
          <a:solidFill>
            <a:srgbClr val="4BA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23CDDAD-A51E-44CB-95FF-F1CFC96147C1}"/>
              </a:ext>
            </a:extLst>
          </p:cNvPr>
          <p:cNvSpPr txBox="1"/>
          <p:nvPr/>
        </p:nvSpPr>
        <p:spPr>
          <a:xfrm>
            <a:off x="585032" y="1120171"/>
            <a:ext cx="99161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ESTRUCTURA DE FINANCIAMIENTO</a:t>
            </a:r>
            <a:endParaRPr lang="es-CL" sz="2000" b="1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7AEB605F-8B0C-3471-F4C9-3289A5D9E1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7150" y="1499014"/>
            <a:ext cx="3129687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CL" alt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CL" alt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id="{48BB2898-7502-2CD6-B715-D4EF6417EB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8625" y="1993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CL" alt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CL" alt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ectangle 19">
            <a:extLst>
              <a:ext uri="{FF2B5EF4-FFF2-40B4-BE49-F238E27FC236}">
                <a16:creationId xmlns:a16="http://schemas.microsoft.com/office/drawing/2014/main" id="{18C1B7BF-774D-77D6-059D-44B73FFD1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8625" y="1993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CL" alt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CL" alt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CD01965-FE58-574B-546F-4FCF6E90A74A}"/>
              </a:ext>
            </a:extLst>
          </p:cNvPr>
          <p:cNvSpPr txBox="1"/>
          <p:nvPr/>
        </p:nvSpPr>
        <p:spPr>
          <a:xfrm>
            <a:off x="251346" y="1577151"/>
            <a:ext cx="11368863" cy="47397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Referencia: se debe describir de manera resumida y gráfica los principales ítems de financiamiento y los montos asociados.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L" i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L" i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L" i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L" i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L" i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L" i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(Verifique la </a:t>
            </a:r>
            <a:r>
              <a:rPr kumimoji="0" lang="es-MX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concordancia con la información presentada en el </a:t>
            </a:r>
            <a:r>
              <a:rPr kumimoji="0" lang="es-E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Formulario de postulación on-line de Preselección de perfil- Etapa 1 “Proyectos de innovación de bienes públicos para el agro con énfasis regional 2024-2025”</a:t>
            </a:r>
            <a:r>
              <a:rPr kumimoji="0" lang="es-CL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  <a:endParaRPr kumimoji="0" lang="es-MX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232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4">
            <a:extLst>
              <a:ext uri="{FF2B5EF4-FFF2-40B4-BE49-F238E27FC236}">
                <a16:creationId xmlns:a16="http://schemas.microsoft.com/office/drawing/2014/main" id="{5373BECC-59E4-4DC1-98EC-47217B130E12}"/>
              </a:ext>
            </a:extLst>
          </p:cNvPr>
          <p:cNvSpPr txBox="1">
            <a:spLocks/>
          </p:cNvSpPr>
          <p:nvPr/>
        </p:nvSpPr>
        <p:spPr>
          <a:xfrm>
            <a:off x="258233" y="1641270"/>
            <a:ext cx="11348734" cy="48445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57200" algn="just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es-MX" sz="20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Presentación: 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presentación se debe ajustar al formato entregado por FIA de acuerdo con el contenido y número de láminas indicadas, considerando una </a:t>
            </a:r>
            <a:r>
              <a:rPr lang="es-MX" sz="2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duración máxima de exposición de 5 minutos</a:t>
            </a: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Cabe señalar, que en cada una de las 5 láminas se presentan referencias en cursiva a modo de </a:t>
            </a:r>
            <a:r>
              <a:rPr lang="es-MX" sz="2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orientación del contenido</a:t>
            </a: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las cuales pueden ser eliminadas por el postulante.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 debe priorizar que la presentación y exposición tenga claridad, fluidez y estructurada respecto de lo que se pretende realizar en la propuesta, abordando todos los aspectos claves del perfil y su concordancia con la información presentada en el </a:t>
            </a:r>
            <a:r>
              <a:rPr lang="es-E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Formulario de postulación on-line de Preselección de perfil- Etapa 1 “Proyectos de innovación de bienes públicos para el agro con énfasis regional 2024-2025”. 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E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Además, se solicita que el contenido de las láminas sea legible, con figuras y/o diagramas, texto y contraste adecuados para que el comité de evaluación técnica tenga una correcta comprensión de lo expuesto, utilizando </a:t>
            </a: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capacidad de síntesis que permita mantener la atención e interés de los miembros del comité</a:t>
            </a:r>
            <a:r>
              <a:rPr lang="es-MX" sz="2000" dirty="0"/>
              <a:t>.</a:t>
            </a:r>
            <a:endParaRPr lang="es-MX" sz="16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D32A839-5E7F-4665-8FA8-235795C77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33" y="6316910"/>
            <a:ext cx="11021934" cy="54109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267EF9E-BC1A-440C-B845-F014C261CC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2958" y="242686"/>
            <a:ext cx="1697696" cy="873546"/>
          </a:xfrm>
          <a:prstGeom prst="rect">
            <a:avLst/>
          </a:prstGeom>
        </p:spPr>
      </p:pic>
      <p:sp>
        <p:nvSpPr>
          <p:cNvPr id="5" name="10 Rectángulo">
            <a:extLst>
              <a:ext uri="{FF2B5EF4-FFF2-40B4-BE49-F238E27FC236}">
                <a16:creationId xmlns:a16="http://schemas.microsoft.com/office/drawing/2014/main" id="{A4ABCE25-C6E5-4D4E-B074-B54456CFFB32}"/>
              </a:ext>
            </a:extLst>
          </p:cNvPr>
          <p:cNvSpPr/>
          <p:nvPr/>
        </p:nvSpPr>
        <p:spPr>
          <a:xfrm>
            <a:off x="-1" y="0"/>
            <a:ext cx="7765775" cy="40011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FORMATO PRESENTACIÓN BIENES PÚBLICOS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86B0565-62F6-4701-81BF-4BF505BB2748}"/>
              </a:ext>
            </a:extLst>
          </p:cNvPr>
          <p:cNvSpPr/>
          <p:nvPr/>
        </p:nvSpPr>
        <p:spPr>
          <a:xfrm>
            <a:off x="258232" y="1161907"/>
            <a:ext cx="6057508" cy="400110"/>
          </a:xfrm>
          <a:prstGeom prst="rect">
            <a:avLst/>
          </a:prstGeom>
          <a:solidFill>
            <a:srgbClr val="4BA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23CDDAD-A51E-44CB-95FF-F1CFC96147C1}"/>
              </a:ext>
            </a:extLst>
          </p:cNvPr>
          <p:cNvSpPr txBox="1"/>
          <p:nvPr/>
        </p:nvSpPr>
        <p:spPr>
          <a:xfrm>
            <a:off x="585032" y="1120171"/>
            <a:ext cx="57307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Instrucciones generales</a:t>
            </a:r>
          </a:p>
        </p:txBody>
      </p:sp>
    </p:spTree>
    <p:extLst>
      <p:ext uri="{BB962C8B-B14F-4D97-AF65-F5344CB8AC3E}">
        <p14:creationId xmlns:p14="http://schemas.microsoft.com/office/powerpoint/2010/main" val="2486088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4">
            <a:extLst>
              <a:ext uri="{FF2B5EF4-FFF2-40B4-BE49-F238E27FC236}">
                <a16:creationId xmlns:a16="http://schemas.microsoft.com/office/drawing/2014/main" id="{5373BECC-59E4-4DC1-98EC-47217B130E12}"/>
              </a:ext>
            </a:extLst>
          </p:cNvPr>
          <p:cNvSpPr txBox="1">
            <a:spLocks/>
          </p:cNvSpPr>
          <p:nvPr/>
        </p:nvSpPr>
        <p:spPr>
          <a:xfrm>
            <a:off x="258233" y="1641269"/>
            <a:ext cx="11348734" cy="45362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sz="20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Etapa de preguntas: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Luego de la exposición, el comité de evaluación técnica realizará consultas al expositor. Las respuestas a las preguntas deben ser claras, directas y breves.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s-E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sz="20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Evaluación del comité: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Terminando el proceso de preguntas, el expositor se deberá retirar (será desconectado), dejando que el comité evalué su presentación y delibere. Respecto de este último punto, se recomienda revisar detenidamente la rúbrica de evaluación presentada en el Anexo 5 de las </a:t>
            </a: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Bases técnicas y administrativas Convocatoria Nacional “Proyectos de innovación de bienes públicos para el agro con énfasis regional 2024-2025”.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postulante será informado por correo electrónico de su nota final de evaluación una vez terminado el período de evaluación del comité.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s-E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s-E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s-E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s-CL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s-MX" sz="20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es-MX" sz="20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es-MX" sz="16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D32A839-5E7F-4665-8FA8-235795C77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33" y="6316910"/>
            <a:ext cx="11021934" cy="54109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267EF9E-BC1A-440C-B845-F014C261CC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2958" y="242686"/>
            <a:ext cx="1697696" cy="873546"/>
          </a:xfrm>
          <a:prstGeom prst="rect">
            <a:avLst/>
          </a:prstGeom>
        </p:spPr>
      </p:pic>
      <p:sp>
        <p:nvSpPr>
          <p:cNvPr id="5" name="10 Rectángulo">
            <a:extLst>
              <a:ext uri="{FF2B5EF4-FFF2-40B4-BE49-F238E27FC236}">
                <a16:creationId xmlns:a16="http://schemas.microsoft.com/office/drawing/2014/main" id="{A4ABCE25-C6E5-4D4E-B074-B54456CFFB32}"/>
              </a:ext>
            </a:extLst>
          </p:cNvPr>
          <p:cNvSpPr/>
          <p:nvPr/>
        </p:nvSpPr>
        <p:spPr>
          <a:xfrm>
            <a:off x="-1" y="0"/>
            <a:ext cx="7765775" cy="40011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FORMATO PRESENTACIÓN BIENES PÚBLICOS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86B0565-62F6-4701-81BF-4BF505BB2748}"/>
              </a:ext>
            </a:extLst>
          </p:cNvPr>
          <p:cNvSpPr/>
          <p:nvPr/>
        </p:nvSpPr>
        <p:spPr>
          <a:xfrm>
            <a:off x="258232" y="1161907"/>
            <a:ext cx="6057508" cy="400110"/>
          </a:xfrm>
          <a:prstGeom prst="rect">
            <a:avLst/>
          </a:prstGeom>
          <a:solidFill>
            <a:srgbClr val="4BA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23CDDAD-A51E-44CB-95FF-F1CFC96147C1}"/>
              </a:ext>
            </a:extLst>
          </p:cNvPr>
          <p:cNvSpPr txBox="1"/>
          <p:nvPr/>
        </p:nvSpPr>
        <p:spPr>
          <a:xfrm>
            <a:off x="585032" y="1120171"/>
            <a:ext cx="57307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Instrucciones generales</a:t>
            </a:r>
          </a:p>
        </p:txBody>
      </p:sp>
    </p:spTree>
    <p:extLst>
      <p:ext uri="{BB962C8B-B14F-4D97-AF65-F5344CB8AC3E}">
        <p14:creationId xmlns:p14="http://schemas.microsoft.com/office/powerpoint/2010/main" val="2188843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7D32A839-5E7F-4665-8FA8-235795C77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33" y="6316910"/>
            <a:ext cx="11021934" cy="54109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267EF9E-BC1A-440C-B845-F014C261CC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2958" y="242686"/>
            <a:ext cx="1697696" cy="873546"/>
          </a:xfrm>
          <a:prstGeom prst="rect">
            <a:avLst/>
          </a:prstGeom>
        </p:spPr>
      </p:pic>
      <p:sp>
        <p:nvSpPr>
          <p:cNvPr id="5" name="10 Rectángulo">
            <a:extLst>
              <a:ext uri="{FF2B5EF4-FFF2-40B4-BE49-F238E27FC236}">
                <a16:creationId xmlns:a16="http://schemas.microsoft.com/office/drawing/2014/main" id="{A4ABCE25-C6E5-4D4E-B074-B54456CFFB32}"/>
              </a:ext>
            </a:extLst>
          </p:cNvPr>
          <p:cNvSpPr/>
          <p:nvPr/>
        </p:nvSpPr>
        <p:spPr>
          <a:xfrm>
            <a:off x="-1" y="0"/>
            <a:ext cx="7765775" cy="40011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FORMATO PRESENTACIÓN BIENES PÚBLICOS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86B0565-62F6-4701-81BF-4BF505BB2748}"/>
              </a:ext>
            </a:extLst>
          </p:cNvPr>
          <p:cNvSpPr/>
          <p:nvPr/>
        </p:nvSpPr>
        <p:spPr>
          <a:xfrm>
            <a:off x="258232" y="1161907"/>
            <a:ext cx="6057508" cy="400110"/>
          </a:xfrm>
          <a:prstGeom prst="rect">
            <a:avLst/>
          </a:prstGeom>
          <a:solidFill>
            <a:srgbClr val="4BA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23CDDAD-A51E-44CB-95FF-F1CFC96147C1}"/>
              </a:ext>
            </a:extLst>
          </p:cNvPr>
          <p:cNvSpPr txBox="1"/>
          <p:nvPr/>
        </p:nvSpPr>
        <p:spPr>
          <a:xfrm>
            <a:off x="585032" y="1120171"/>
            <a:ext cx="57307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Instrucciones generales</a:t>
            </a: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C6C6E690-D07A-FFCA-2FE7-3D8CBF1A26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9921071"/>
              </p:ext>
            </p:extLst>
          </p:nvPr>
        </p:nvGraphicFramePr>
        <p:xfrm>
          <a:off x="1524433" y="1835186"/>
          <a:ext cx="8128000" cy="1562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26772A2A-1804-943F-D835-C7D0A6EDD650}"/>
              </a:ext>
            </a:extLst>
          </p:cNvPr>
          <p:cNvSpPr txBox="1"/>
          <p:nvPr/>
        </p:nvSpPr>
        <p:spPr>
          <a:xfrm>
            <a:off x="1704245" y="4876341"/>
            <a:ext cx="22420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800" b="1" i="0" u="none" strike="noStrike" baseline="0" dirty="0">
                <a:solidFill>
                  <a:srgbClr val="000000"/>
                </a:solidFill>
                <a:latin typeface="Montserrat" panose="00000500000000000000" pitchFamily="2" charset="0"/>
              </a:rPr>
              <a:t>Presentación del perfil</a:t>
            </a:r>
            <a:endParaRPr lang="es-CL" dirty="0">
              <a:latin typeface="Montserrat" panose="00000500000000000000" pitchFamily="2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63A6AFB-D0F6-6E64-B0C7-691355F78B49}"/>
              </a:ext>
            </a:extLst>
          </p:cNvPr>
          <p:cNvSpPr txBox="1"/>
          <p:nvPr/>
        </p:nvSpPr>
        <p:spPr>
          <a:xfrm>
            <a:off x="4670867" y="4894924"/>
            <a:ext cx="17604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L" sz="1800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Consultas del comité</a:t>
            </a:r>
            <a:endParaRPr lang="es-CL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BC4642D-B8C6-E7A8-199E-9947A75C8B92}"/>
              </a:ext>
            </a:extLst>
          </p:cNvPr>
          <p:cNvSpPr txBox="1"/>
          <p:nvPr/>
        </p:nvSpPr>
        <p:spPr>
          <a:xfrm>
            <a:off x="7381552" y="4842305"/>
            <a:ext cx="157507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1800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Evaluación del Comité</a:t>
            </a:r>
            <a:endParaRPr lang="es-CL" dirty="0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C13FCD8F-1E02-EB83-6FE6-2335FBBDE2E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07420" y="3303056"/>
            <a:ext cx="1495216" cy="1356484"/>
          </a:xfrm>
          <a:prstGeom prst="rect">
            <a:avLst/>
          </a:prstGeom>
        </p:spPr>
      </p:pic>
      <p:pic>
        <p:nvPicPr>
          <p:cNvPr id="13" name="Imagen 12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D121F4F8-0232-E05E-5B26-C4A40859A6E0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22199" t="35355" r="74380" b="55754"/>
          <a:stretch/>
        </p:blipFill>
        <p:spPr bwMode="auto">
          <a:xfrm>
            <a:off x="4801334" y="3401821"/>
            <a:ext cx="1495216" cy="12000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Imagen 13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DB871DF3-2EC6-9D1B-3169-ECE095941527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31438" t="35353" r="65843" b="55755"/>
          <a:stretch/>
        </p:blipFill>
        <p:spPr bwMode="auto">
          <a:xfrm>
            <a:off x="7395247" y="3326482"/>
            <a:ext cx="1424134" cy="149716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5" name="Cheurón 14">
            <a:extLst>
              <a:ext uri="{FF2B5EF4-FFF2-40B4-BE49-F238E27FC236}">
                <a16:creationId xmlns:a16="http://schemas.microsoft.com/office/drawing/2014/main" id="{671892E9-576C-C42C-3923-5E0558E68466}"/>
              </a:ext>
            </a:extLst>
          </p:cNvPr>
          <p:cNvSpPr/>
          <p:nvPr/>
        </p:nvSpPr>
        <p:spPr>
          <a:xfrm>
            <a:off x="2227496" y="5871976"/>
            <a:ext cx="1347339" cy="25490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11430" rIns="0" bIns="11430" numCol="1" spcCol="1270" anchor="ctr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L" b="1" cap="small" dirty="0">
                <a:solidFill>
                  <a:srgbClr val="003B5C"/>
                </a:solidFill>
                <a:latin typeface="Montserrat" panose="00000500000000000000" pitchFamily="2" charset="0"/>
              </a:rPr>
              <a:t>5 minutos</a:t>
            </a:r>
          </a:p>
        </p:txBody>
      </p:sp>
      <p:grpSp>
        <p:nvGrpSpPr>
          <p:cNvPr id="16" name="Shape 625">
            <a:extLst>
              <a:ext uri="{FF2B5EF4-FFF2-40B4-BE49-F238E27FC236}">
                <a16:creationId xmlns:a16="http://schemas.microsoft.com/office/drawing/2014/main" id="{A3DFA49C-C866-EEF3-5D74-0A04CE6BE8C3}"/>
              </a:ext>
            </a:extLst>
          </p:cNvPr>
          <p:cNvGrpSpPr/>
          <p:nvPr/>
        </p:nvGrpSpPr>
        <p:grpSpPr>
          <a:xfrm>
            <a:off x="1192987" y="5630320"/>
            <a:ext cx="825541" cy="738218"/>
            <a:chOff x="6649150" y="309350"/>
            <a:chExt cx="395800" cy="395800"/>
          </a:xfrm>
          <a:solidFill>
            <a:schemeClr val="tx1"/>
          </a:solidFill>
        </p:grpSpPr>
        <p:sp>
          <p:nvSpPr>
            <p:cNvPr id="17" name="Shape 626">
              <a:extLst>
                <a:ext uri="{FF2B5EF4-FFF2-40B4-BE49-F238E27FC236}">
                  <a16:creationId xmlns:a16="http://schemas.microsoft.com/office/drawing/2014/main" id="{B9F8476A-61F5-BF84-59B2-3AB1004E85AF}"/>
                </a:ext>
              </a:extLst>
            </p:cNvPr>
            <p:cNvSpPr/>
            <p:nvPr/>
          </p:nvSpPr>
          <p:spPr>
            <a:xfrm>
              <a:off x="6649150" y="309350"/>
              <a:ext cx="395800" cy="395800"/>
            </a:xfrm>
            <a:custGeom>
              <a:avLst/>
              <a:gdLst/>
              <a:ahLst/>
              <a:cxnLst/>
              <a:rect l="0" t="0" r="0" b="0"/>
              <a:pathLst>
                <a:path w="15832" h="15832" fill="none" extrusionOk="0">
                  <a:moveTo>
                    <a:pt x="7916" y="1"/>
                  </a:moveTo>
                  <a:lnTo>
                    <a:pt x="7916" y="1"/>
                  </a:lnTo>
                  <a:lnTo>
                    <a:pt x="7502" y="25"/>
                  </a:lnTo>
                  <a:lnTo>
                    <a:pt x="7112" y="49"/>
                  </a:lnTo>
                  <a:lnTo>
                    <a:pt x="6723" y="98"/>
                  </a:lnTo>
                  <a:lnTo>
                    <a:pt x="6333" y="171"/>
                  </a:lnTo>
                  <a:lnTo>
                    <a:pt x="5943" y="244"/>
                  </a:lnTo>
                  <a:lnTo>
                    <a:pt x="5553" y="366"/>
                  </a:lnTo>
                  <a:lnTo>
                    <a:pt x="5188" y="488"/>
                  </a:lnTo>
                  <a:lnTo>
                    <a:pt x="4847" y="634"/>
                  </a:lnTo>
                  <a:lnTo>
                    <a:pt x="4482" y="780"/>
                  </a:lnTo>
                  <a:lnTo>
                    <a:pt x="4141" y="950"/>
                  </a:lnTo>
                  <a:lnTo>
                    <a:pt x="3824" y="1145"/>
                  </a:lnTo>
                  <a:lnTo>
                    <a:pt x="3483" y="1364"/>
                  </a:lnTo>
                  <a:lnTo>
                    <a:pt x="3191" y="1584"/>
                  </a:lnTo>
                  <a:lnTo>
                    <a:pt x="2874" y="1803"/>
                  </a:lnTo>
                  <a:lnTo>
                    <a:pt x="2607" y="2071"/>
                  </a:lnTo>
                  <a:lnTo>
                    <a:pt x="2314" y="2314"/>
                  </a:lnTo>
                  <a:lnTo>
                    <a:pt x="2071" y="2607"/>
                  </a:lnTo>
                  <a:lnTo>
                    <a:pt x="1803" y="2874"/>
                  </a:lnTo>
                  <a:lnTo>
                    <a:pt x="1584" y="3191"/>
                  </a:lnTo>
                  <a:lnTo>
                    <a:pt x="1364" y="3483"/>
                  </a:lnTo>
                  <a:lnTo>
                    <a:pt x="1145" y="3824"/>
                  </a:lnTo>
                  <a:lnTo>
                    <a:pt x="950" y="4141"/>
                  </a:lnTo>
                  <a:lnTo>
                    <a:pt x="780" y="4482"/>
                  </a:lnTo>
                  <a:lnTo>
                    <a:pt x="634" y="4847"/>
                  </a:lnTo>
                  <a:lnTo>
                    <a:pt x="488" y="5188"/>
                  </a:lnTo>
                  <a:lnTo>
                    <a:pt x="366" y="5553"/>
                  </a:lnTo>
                  <a:lnTo>
                    <a:pt x="244" y="5943"/>
                  </a:lnTo>
                  <a:lnTo>
                    <a:pt x="171" y="6333"/>
                  </a:lnTo>
                  <a:lnTo>
                    <a:pt x="98" y="6722"/>
                  </a:lnTo>
                  <a:lnTo>
                    <a:pt x="49" y="7112"/>
                  </a:lnTo>
                  <a:lnTo>
                    <a:pt x="25" y="7502"/>
                  </a:lnTo>
                  <a:lnTo>
                    <a:pt x="1" y="7916"/>
                  </a:lnTo>
                  <a:lnTo>
                    <a:pt x="1" y="7916"/>
                  </a:lnTo>
                  <a:lnTo>
                    <a:pt x="25" y="8330"/>
                  </a:lnTo>
                  <a:lnTo>
                    <a:pt x="49" y="8720"/>
                  </a:lnTo>
                  <a:lnTo>
                    <a:pt x="98" y="9109"/>
                  </a:lnTo>
                  <a:lnTo>
                    <a:pt x="171" y="9499"/>
                  </a:lnTo>
                  <a:lnTo>
                    <a:pt x="244" y="9889"/>
                  </a:lnTo>
                  <a:lnTo>
                    <a:pt x="366" y="10278"/>
                  </a:lnTo>
                  <a:lnTo>
                    <a:pt x="488" y="10644"/>
                  </a:lnTo>
                  <a:lnTo>
                    <a:pt x="634" y="10985"/>
                  </a:lnTo>
                  <a:lnTo>
                    <a:pt x="780" y="11350"/>
                  </a:lnTo>
                  <a:lnTo>
                    <a:pt x="950" y="11691"/>
                  </a:lnTo>
                  <a:lnTo>
                    <a:pt x="1145" y="12008"/>
                  </a:lnTo>
                  <a:lnTo>
                    <a:pt x="1364" y="12348"/>
                  </a:lnTo>
                  <a:lnTo>
                    <a:pt x="1584" y="12641"/>
                  </a:lnTo>
                  <a:lnTo>
                    <a:pt x="1803" y="12957"/>
                  </a:lnTo>
                  <a:lnTo>
                    <a:pt x="2071" y="13225"/>
                  </a:lnTo>
                  <a:lnTo>
                    <a:pt x="2314" y="13518"/>
                  </a:lnTo>
                  <a:lnTo>
                    <a:pt x="2607" y="13761"/>
                  </a:lnTo>
                  <a:lnTo>
                    <a:pt x="2874" y="14029"/>
                  </a:lnTo>
                  <a:lnTo>
                    <a:pt x="3191" y="14248"/>
                  </a:lnTo>
                  <a:lnTo>
                    <a:pt x="3483" y="14467"/>
                  </a:lnTo>
                  <a:lnTo>
                    <a:pt x="3824" y="14687"/>
                  </a:lnTo>
                  <a:lnTo>
                    <a:pt x="4141" y="14881"/>
                  </a:lnTo>
                  <a:lnTo>
                    <a:pt x="4482" y="15052"/>
                  </a:lnTo>
                  <a:lnTo>
                    <a:pt x="4847" y="15198"/>
                  </a:lnTo>
                  <a:lnTo>
                    <a:pt x="5188" y="15344"/>
                  </a:lnTo>
                  <a:lnTo>
                    <a:pt x="5553" y="15466"/>
                  </a:lnTo>
                  <a:lnTo>
                    <a:pt x="5943" y="15588"/>
                  </a:lnTo>
                  <a:lnTo>
                    <a:pt x="6333" y="15661"/>
                  </a:lnTo>
                  <a:lnTo>
                    <a:pt x="6723" y="15734"/>
                  </a:lnTo>
                  <a:lnTo>
                    <a:pt x="7112" y="15783"/>
                  </a:lnTo>
                  <a:lnTo>
                    <a:pt x="7502" y="15807"/>
                  </a:lnTo>
                  <a:lnTo>
                    <a:pt x="7916" y="15831"/>
                  </a:lnTo>
                  <a:lnTo>
                    <a:pt x="7916" y="15831"/>
                  </a:lnTo>
                  <a:lnTo>
                    <a:pt x="8330" y="15807"/>
                  </a:lnTo>
                  <a:lnTo>
                    <a:pt x="8720" y="15783"/>
                  </a:lnTo>
                  <a:lnTo>
                    <a:pt x="9109" y="15734"/>
                  </a:lnTo>
                  <a:lnTo>
                    <a:pt x="9499" y="15661"/>
                  </a:lnTo>
                  <a:lnTo>
                    <a:pt x="9889" y="15588"/>
                  </a:lnTo>
                  <a:lnTo>
                    <a:pt x="10278" y="15466"/>
                  </a:lnTo>
                  <a:lnTo>
                    <a:pt x="10644" y="15344"/>
                  </a:lnTo>
                  <a:lnTo>
                    <a:pt x="10985" y="15198"/>
                  </a:lnTo>
                  <a:lnTo>
                    <a:pt x="11350" y="15052"/>
                  </a:lnTo>
                  <a:lnTo>
                    <a:pt x="11691" y="14881"/>
                  </a:lnTo>
                  <a:lnTo>
                    <a:pt x="12008" y="14687"/>
                  </a:lnTo>
                  <a:lnTo>
                    <a:pt x="12349" y="14467"/>
                  </a:lnTo>
                  <a:lnTo>
                    <a:pt x="12641" y="14248"/>
                  </a:lnTo>
                  <a:lnTo>
                    <a:pt x="12957" y="14029"/>
                  </a:lnTo>
                  <a:lnTo>
                    <a:pt x="13225" y="13761"/>
                  </a:lnTo>
                  <a:lnTo>
                    <a:pt x="13518" y="13518"/>
                  </a:lnTo>
                  <a:lnTo>
                    <a:pt x="13761" y="13225"/>
                  </a:lnTo>
                  <a:lnTo>
                    <a:pt x="14029" y="12957"/>
                  </a:lnTo>
                  <a:lnTo>
                    <a:pt x="14248" y="12641"/>
                  </a:lnTo>
                  <a:lnTo>
                    <a:pt x="14467" y="12348"/>
                  </a:lnTo>
                  <a:lnTo>
                    <a:pt x="14687" y="12008"/>
                  </a:lnTo>
                  <a:lnTo>
                    <a:pt x="14881" y="11691"/>
                  </a:lnTo>
                  <a:lnTo>
                    <a:pt x="15052" y="11350"/>
                  </a:lnTo>
                  <a:lnTo>
                    <a:pt x="15198" y="10985"/>
                  </a:lnTo>
                  <a:lnTo>
                    <a:pt x="15344" y="10644"/>
                  </a:lnTo>
                  <a:lnTo>
                    <a:pt x="15466" y="10278"/>
                  </a:lnTo>
                  <a:lnTo>
                    <a:pt x="15588" y="9889"/>
                  </a:lnTo>
                  <a:lnTo>
                    <a:pt x="15661" y="9499"/>
                  </a:lnTo>
                  <a:lnTo>
                    <a:pt x="15734" y="9109"/>
                  </a:lnTo>
                  <a:lnTo>
                    <a:pt x="15783" y="8720"/>
                  </a:lnTo>
                  <a:lnTo>
                    <a:pt x="15807" y="8330"/>
                  </a:lnTo>
                  <a:lnTo>
                    <a:pt x="15831" y="7916"/>
                  </a:lnTo>
                  <a:lnTo>
                    <a:pt x="15831" y="7916"/>
                  </a:lnTo>
                  <a:lnTo>
                    <a:pt x="15807" y="7502"/>
                  </a:lnTo>
                  <a:lnTo>
                    <a:pt x="15783" y="7112"/>
                  </a:lnTo>
                  <a:lnTo>
                    <a:pt x="15734" y="6722"/>
                  </a:lnTo>
                  <a:lnTo>
                    <a:pt x="15661" y="6333"/>
                  </a:lnTo>
                  <a:lnTo>
                    <a:pt x="15588" y="5943"/>
                  </a:lnTo>
                  <a:lnTo>
                    <a:pt x="15466" y="5553"/>
                  </a:lnTo>
                  <a:lnTo>
                    <a:pt x="15344" y="5188"/>
                  </a:lnTo>
                  <a:lnTo>
                    <a:pt x="15198" y="4847"/>
                  </a:lnTo>
                  <a:lnTo>
                    <a:pt x="15052" y="4482"/>
                  </a:lnTo>
                  <a:lnTo>
                    <a:pt x="14881" y="4141"/>
                  </a:lnTo>
                  <a:lnTo>
                    <a:pt x="14687" y="3824"/>
                  </a:lnTo>
                  <a:lnTo>
                    <a:pt x="14467" y="3483"/>
                  </a:lnTo>
                  <a:lnTo>
                    <a:pt x="14248" y="3191"/>
                  </a:lnTo>
                  <a:lnTo>
                    <a:pt x="14029" y="2874"/>
                  </a:lnTo>
                  <a:lnTo>
                    <a:pt x="13761" y="2607"/>
                  </a:lnTo>
                  <a:lnTo>
                    <a:pt x="13518" y="2314"/>
                  </a:lnTo>
                  <a:lnTo>
                    <a:pt x="13225" y="2071"/>
                  </a:lnTo>
                  <a:lnTo>
                    <a:pt x="12957" y="1803"/>
                  </a:lnTo>
                  <a:lnTo>
                    <a:pt x="12641" y="1584"/>
                  </a:lnTo>
                  <a:lnTo>
                    <a:pt x="12349" y="1364"/>
                  </a:lnTo>
                  <a:lnTo>
                    <a:pt x="12008" y="1145"/>
                  </a:lnTo>
                  <a:lnTo>
                    <a:pt x="11691" y="950"/>
                  </a:lnTo>
                  <a:lnTo>
                    <a:pt x="11350" y="780"/>
                  </a:lnTo>
                  <a:lnTo>
                    <a:pt x="10985" y="634"/>
                  </a:lnTo>
                  <a:lnTo>
                    <a:pt x="10644" y="488"/>
                  </a:lnTo>
                  <a:lnTo>
                    <a:pt x="10278" y="366"/>
                  </a:lnTo>
                  <a:lnTo>
                    <a:pt x="9889" y="244"/>
                  </a:lnTo>
                  <a:lnTo>
                    <a:pt x="9499" y="171"/>
                  </a:lnTo>
                  <a:lnTo>
                    <a:pt x="9109" y="98"/>
                  </a:lnTo>
                  <a:lnTo>
                    <a:pt x="8720" y="49"/>
                  </a:lnTo>
                  <a:lnTo>
                    <a:pt x="8330" y="25"/>
                  </a:lnTo>
                  <a:lnTo>
                    <a:pt x="7916" y="1"/>
                  </a:lnTo>
                  <a:lnTo>
                    <a:pt x="7916" y="1"/>
                  </a:lnTo>
                  <a:close/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18" name="Shape 627">
              <a:extLst>
                <a:ext uri="{FF2B5EF4-FFF2-40B4-BE49-F238E27FC236}">
                  <a16:creationId xmlns:a16="http://schemas.microsoft.com/office/drawing/2014/main" id="{AA925C09-9B18-9F74-9E56-AA81EE5C238A}"/>
                </a:ext>
              </a:extLst>
            </p:cNvPr>
            <p:cNvSpPr/>
            <p:nvPr/>
          </p:nvSpPr>
          <p:spPr>
            <a:xfrm>
              <a:off x="6673500" y="333700"/>
              <a:ext cx="347100" cy="347100"/>
            </a:xfrm>
            <a:custGeom>
              <a:avLst/>
              <a:gdLst/>
              <a:ahLst/>
              <a:cxnLst/>
              <a:rect l="0" t="0" r="0" b="0"/>
              <a:pathLst>
                <a:path w="13884" h="13884" fill="none" extrusionOk="0">
                  <a:moveTo>
                    <a:pt x="6942" y="13883"/>
                  </a:moveTo>
                  <a:lnTo>
                    <a:pt x="6942" y="13883"/>
                  </a:lnTo>
                  <a:lnTo>
                    <a:pt x="6577" y="13883"/>
                  </a:lnTo>
                  <a:lnTo>
                    <a:pt x="6236" y="13834"/>
                  </a:lnTo>
                  <a:lnTo>
                    <a:pt x="5895" y="13810"/>
                  </a:lnTo>
                  <a:lnTo>
                    <a:pt x="5554" y="13737"/>
                  </a:lnTo>
                  <a:lnTo>
                    <a:pt x="5213" y="13664"/>
                  </a:lnTo>
                  <a:lnTo>
                    <a:pt x="4872" y="13566"/>
                  </a:lnTo>
                  <a:lnTo>
                    <a:pt x="4555" y="13469"/>
                  </a:lnTo>
                  <a:lnTo>
                    <a:pt x="4239" y="13323"/>
                  </a:lnTo>
                  <a:lnTo>
                    <a:pt x="3946" y="13201"/>
                  </a:lnTo>
                  <a:lnTo>
                    <a:pt x="3630" y="13031"/>
                  </a:lnTo>
                  <a:lnTo>
                    <a:pt x="3337" y="12884"/>
                  </a:lnTo>
                  <a:lnTo>
                    <a:pt x="3069" y="12690"/>
                  </a:lnTo>
                  <a:lnTo>
                    <a:pt x="2802" y="12495"/>
                  </a:lnTo>
                  <a:lnTo>
                    <a:pt x="2534" y="12300"/>
                  </a:lnTo>
                  <a:lnTo>
                    <a:pt x="2290" y="12081"/>
                  </a:lnTo>
                  <a:lnTo>
                    <a:pt x="2047" y="11837"/>
                  </a:lnTo>
                  <a:lnTo>
                    <a:pt x="1803" y="11594"/>
                  </a:lnTo>
                  <a:lnTo>
                    <a:pt x="1584" y="11350"/>
                  </a:lnTo>
                  <a:lnTo>
                    <a:pt x="1389" y="11082"/>
                  </a:lnTo>
                  <a:lnTo>
                    <a:pt x="1194" y="10814"/>
                  </a:lnTo>
                  <a:lnTo>
                    <a:pt x="999" y="10546"/>
                  </a:lnTo>
                  <a:lnTo>
                    <a:pt x="853" y="10254"/>
                  </a:lnTo>
                  <a:lnTo>
                    <a:pt x="683" y="9938"/>
                  </a:lnTo>
                  <a:lnTo>
                    <a:pt x="561" y="9645"/>
                  </a:lnTo>
                  <a:lnTo>
                    <a:pt x="415" y="9329"/>
                  </a:lnTo>
                  <a:lnTo>
                    <a:pt x="317" y="9012"/>
                  </a:lnTo>
                  <a:lnTo>
                    <a:pt x="220" y="8671"/>
                  </a:lnTo>
                  <a:lnTo>
                    <a:pt x="147" y="8330"/>
                  </a:lnTo>
                  <a:lnTo>
                    <a:pt x="74" y="7989"/>
                  </a:lnTo>
                  <a:lnTo>
                    <a:pt x="49" y="7648"/>
                  </a:lnTo>
                  <a:lnTo>
                    <a:pt x="1" y="7307"/>
                  </a:lnTo>
                  <a:lnTo>
                    <a:pt x="1" y="6942"/>
                  </a:lnTo>
                  <a:lnTo>
                    <a:pt x="1" y="6942"/>
                  </a:lnTo>
                  <a:lnTo>
                    <a:pt x="1" y="6577"/>
                  </a:lnTo>
                  <a:lnTo>
                    <a:pt x="49" y="6236"/>
                  </a:lnTo>
                  <a:lnTo>
                    <a:pt x="74" y="5895"/>
                  </a:lnTo>
                  <a:lnTo>
                    <a:pt x="147" y="5554"/>
                  </a:lnTo>
                  <a:lnTo>
                    <a:pt x="220" y="5213"/>
                  </a:lnTo>
                  <a:lnTo>
                    <a:pt x="317" y="4872"/>
                  </a:lnTo>
                  <a:lnTo>
                    <a:pt x="415" y="4555"/>
                  </a:lnTo>
                  <a:lnTo>
                    <a:pt x="561" y="4238"/>
                  </a:lnTo>
                  <a:lnTo>
                    <a:pt x="683" y="3946"/>
                  </a:lnTo>
                  <a:lnTo>
                    <a:pt x="853" y="3630"/>
                  </a:lnTo>
                  <a:lnTo>
                    <a:pt x="999" y="3337"/>
                  </a:lnTo>
                  <a:lnTo>
                    <a:pt x="1194" y="3069"/>
                  </a:lnTo>
                  <a:lnTo>
                    <a:pt x="1389" y="2802"/>
                  </a:lnTo>
                  <a:lnTo>
                    <a:pt x="1584" y="2534"/>
                  </a:lnTo>
                  <a:lnTo>
                    <a:pt x="1803" y="2290"/>
                  </a:lnTo>
                  <a:lnTo>
                    <a:pt x="2047" y="2047"/>
                  </a:lnTo>
                  <a:lnTo>
                    <a:pt x="2290" y="1803"/>
                  </a:lnTo>
                  <a:lnTo>
                    <a:pt x="2534" y="1584"/>
                  </a:lnTo>
                  <a:lnTo>
                    <a:pt x="2802" y="1389"/>
                  </a:lnTo>
                  <a:lnTo>
                    <a:pt x="3069" y="1194"/>
                  </a:lnTo>
                  <a:lnTo>
                    <a:pt x="3337" y="999"/>
                  </a:lnTo>
                  <a:lnTo>
                    <a:pt x="3630" y="853"/>
                  </a:lnTo>
                  <a:lnTo>
                    <a:pt x="3946" y="683"/>
                  </a:lnTo>
                  <a:lnTo>
                    <a:pt x="4239" y="561"/>
                  </a:lnTo>
                  <a:lnTo>
                    <a:pt x="4555" y="415"/>
                  </a:lnTo>
                  <a:lnTo>
                    <a:pt x="4872" y="317"/>
                  </a:lnTo>
                  <a:lnTo>
                    <a:pt x="5213" y="220"/>
                  </a:lnTo>
                  <a:lnTo>
                    <a:pt x="5554" y="147"/>
                  </a:lnTo>
                  <a:lnTo>
                    <a:pt x="5895" y="74"/>
                  </a:lnTo>
                  <a:lnTo>
                    <a:pt x="6236" y="49"/>
                  </a:lnTo>
                  <a:lnTo>
                    <a:pt x="6577" y="1"/>
                  </a:lnTo>
                  <a:lnTo>
                    <a:pt x="6942" y="1"/>
                  </a:lnTo>
                  <a:lnTo>
                    <a:pt x="6942" y="1"/>
                  </a:lnTo>
                  <a:lnTo>
                    <a:pt x="7307" y="1"/>
                  </a:lnTo>
                  <a:lnTo>
                    <a:pt x="7648" y="49"/>
                  </a:lnTo>
                  <a:lnTo>
                    <a:pt x="7989" y="74"/>
                  </a:lnTo>
                  <a:lnTo>
                    <a:pt x="8330" y="147"/>
                  </a:lnTo>
                  <a:lnTo>
                    <a:pt x="8671" y="220"/>
                  </a:lnTo>
                  <a:lnTo>
                    <a:pt x="9012" y="317"/>
                  </a:lnTo>
                  <a:lnTo>
                    <a:pt x="9329" y="415"/>
                  </a:lnTo>
                  <a:lnTo>
                    <a:pt x="9645" y="561"/>
                  </a:lnTo>
                  <a:lnTo>
                    <a:pt x="9938" y="683"/>
                  </a:lnTo>
                  <a:lnTo>
                    <a:pt x="10254" y="853"/>
                  </a:lnTo>
                  <a:lnTo>
                    <a:pt x="10546" y="999"/>
                  </a:lnTo>
                  <a:lnTo>
                    <a:pt x="10814" y="1194"/>
                  </a:lnTo>
                  <a:lnTo>
                    <a:pt x="11082" y="1389"/>
                  </a:lnTo>
                  <a:lnTo>
                    <a:pt x="11350" y="1584"/>
                  </a:lnTo>
                  <a:lnTo>
                    <a:pt x="11594" y="1803"/>
                  </a:lnTo>
                  <a:lnTo>
                    <a:pt x="11837" y="2047"/>
                  </a:lnTo>
                  <a:lnTo>
                    <a:pt x="12081" y="2290"/>
                  </a:lnTo>
                  <a:lnTo>
                    <a:pt x="12300" y="2534"/>
                  </a:lnTo>
                  <a:lnTo>
                    <a:pt x="12495" y="2802"/>
                  </a:lnTo>
                  <a:lnTo>
                    <a:pt x="12690" y="3069"/>
                  </a:lnTo>
                  <a:lnTo>
                    <a:pt x="12885" y="3337"/>
                  </a:lnTo>
                  <a:lnTo>
                    <a:pt x="13031" y="3630"/>
                  </a:lnTo>
                  <a:lnTo>
                    <a:pt x="13201" y="3946"/>
                  </a:lnTo>
                  <a:lnTo>
                    <a:pt x="13323" y="4238"/>
                  </a:lnTo>
                  <a:lnTo>
                    <a:pt x="13469" y="4555"/>
                  </a:lnTo>
                  <a:lnTo>
                    <a:pt x="13566" y="4872"/>
                  </a:lnTo>
                  <a:lnTo>
                    <a:pt x="13664" y="5213"/>
                  </a:lnTo>
                  <a:lnTo>
                    <a:pt x="13737" y="5554"/>
                  </a:lnTo>
                  <a:lnTo>
                    <a:pt x="13810" y="5895"/>
                  </a:lnTo>
                  <a:lnTo>
                    <a:pt x="13834" y="6236"/>
                  </a:lnTo>
                  <a:lnTo>
                    <a:pt x="13883" y="6577"/>
                  </a:lnTo>
                  <a:lnTo>
                    <a:pt x="13883" y="6942"/>
                  </a:lnTo>
                  <a:lnTo>
                    <a:pt x="13883" y="6942"/>
                  </a:lnTo>
                  <a:lnTo>
                    <a:pt x="13883" y="7307"/>
                  </a:lnTo>
                  <a:lnTo>
                    <a:pt x="13834" y="7648"/>
                  </a:lnTo>
                  <a:lnTo>
                    <a:pt x="13810" y="7989"/>
                  </a:lnTo>
                  <a:lnTo>
                    <a:pt x="13737" y="8330"/>
                  </a:lnTo>
                  <a:lnTo>
                    <a:pt x="13664" y="8671"/>
                  </a:lnTo>
                  <a:lnTo>
                    <a:pt x="13566" y="9012"/>
                  </a:lnTo>
                  <a:lnTo>
                    <a:pt x="13469" y="9329"/>
                  </a:lnTo>
                  <a:lnTo>
                    <a:pt x="13323" y="9645"/>
                  </a:lnTo>
                  <a:lnTo>
                    <a:pt x="13201" y="9938"/>
                  </a:lnTo>
                  <a:lnTo>
                    <a:pt x="13031" y="10254"/>
                  </a:lnTo>
                  <a:lnTo>
                    <a:pt x="12885" y="10546"/>
                  </a:lnTo>
                  <a:lnTo>
                    <a:pt x="12690" y="10814"/>
                  </a:lnTo>
                  <a:lnTo>
                    <a:pt x="12495" y="11082"/>
                  </a:lnTo>
                  <a:lnTo>
                    <a:pt x="12300" y="11350"/>
                  </a:lnTo>
                  <a:lnTo>
                    <a:pt x="12081" y="11594"/>
                  </a:lnTo>
                  <a:lnTo>
                    <a:pt x="11837" y="11837"/>
                  </a:lnTo>
                  <a:lnTo>
                    <a:pt x="11594" y="12081"/>
                  </a:lnTo>
                  <a:lnTo>
                    <a:pt x="11350" y="12300"/>
                  </a:lnTo>
                  <a:lnTo>
                    <a:pt x="11082" y="12495"/>
                  </a:lnTo>
                  <a:lnTo>
                    <a:pt x="10814" y="12690"/>
                  </a:lnTo>
                  <a:lnTo>
                    <a:pt x="10546" y="12884"/>
                  </a:lnTo>
                  <a:lnTo>
                    <a:pt x="10254" y="13031"/>
                  </a:lnTo>
                  <a:lnTo>
                    <a:pt x="9938" y="13201"/>
                  </a:lnTo>
                  <a:lnTo>
                    <a:pt x="9645" y="13323"/>
                  </a:lnTo>
                  <a:lnTo>
                    <a:pt x="9329" y="13469"/>
                  </a:lnTo>
                  <a:lnTo>
                    <a:pt x="9012" y="13566"/>
                  </a:lnTo>
                  <a:lnTo>
                    <a:pt x="8671" y="13664"/>
                  </a:lnTo>
                  <a:lnTo>
                    <a:pt x="8330" y="13737"/>
                  </a:lnTo>
                  <a:lnTo>
                    <a:pt x="7989" y="13810"/>
                  </a:lnTo>
                  <a:lnTo>
                    <a:pt x="7648" y="13834"/>
                  </a:lnTo>
                  <a:lnTo>
                    <a:pt x="7307" y="13883"/>
                  </a:lnTo>
                  <a:lnTo>
                    <a:pt x="6942" y="13883"/>
                  </a:lnTo>
                  <a:lnTo>
                    <a:pt x="6942" y="13883"/>
                  </a:lnTo>
                  <a:close/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19" name="Shape 628">
              <a:extLst>
                <a:ext uri="{FF2B5EF4-FFF2-40B4-BE49-F238E27FC236}">
                  <a16:creationId xmlns:a16="http://schemas.microsoft.com/office/drawing/2014/main" id="{975D8430-FBF6-DA7F-4272-3AC8F743D788}"/>
                </a:ext>
              </a:extLst>
            </p:cNvPr>
            <p:cNvSpPr/>
            <p:nvPr/>
          </p:nvSpPr>
          <p:spPr>
            <a:xfrm>
              <a:off x="6848850" y="397625"/>
              <a:ext cx="54825" cy="169300"/>
            </a:xfrm>
            <a:custGeom>
              <a:avLst/>
              <a:gdLst/>
              <a:ahLst/>
              <a:cxnLst/>
              <a:rect l="0" t="0" r="0" b="0"/>
              <a:pathLst>
                <a:path w="2193" h="6772" fill="none" extrusionOk="0">
                  <a:moveTo>
                    <a:pt x="1" y="1"/>
                  </a:moveTo>
                  <a:lnTo>
                    <a:pt x="1" y="4580"/>
                  </a:lnTo>
                  <a:lnTo>
                    <a:pt x="2193" y="6772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0" name="Shape 629">
              <a:extLst>
                <a:ext uri="{FF2B5EF4-FFF2-40B4-BE49-F238E27FC236}">
                  <a16:creationId xmlns:a16="http://schemas.microsoft.com/office/drawing/2014/main" id="{E14758A7-6214-414A-ACF2-A235B61AB487}"/>
                </a:ext>
              </a:extLst>
            </p:cNvPr>
            <p:cNvSpPr/>
            <p:nvPr/>
          </p:nvSpPr>
          <p:spPr>
            <a:xfrm>
              <a:off x="6847025" y="333700"/>
              <a:ext cx="25" cy="29250"/>
            </a:xfrm>
            <a:custGeom>
              <a:avLst/>
              <a:gdLst/>
              <a:ahLst/>
              <a:cxnLst/>
              <a:rect l="0" t="0" r="0" b="0"/>
              <a:pathLst>
                <a:path w="1" h="1170" fill="none" extrusionOk="0">
                  <a:moveTo>
                    <a:pt x="1" y="1170"/>
                  </a:moveTo>
                  <a:lnTo>
                    <a:pt x="1" y="1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1" name="Shape 630">
              <a:extLst>
                <a:ext uri="{FF2B5EF4-FFF2-40B4-BE49-F238E27FC236}">
                  <a16:creationId xmlns:a16="http://schemas.microsoft.com/office/drawing/2014/main" id="{195EF70A-79CB-AF4D-FC73-33CE17E6B70D}"/>
                </a:ext>
              </a:extLst>
            </p:cNvPr>
            <p:cNvSpPr/>
            <p:nvPr/>
          </p:nvSpPr>
          <p:spPr>
            <a:xfrm>
              <a:off x="6760575" y="356850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2" name="Shape 631">
              <a:extLst>
                <a:ext uri="{FF2B5EF4-FFF2-40B4-BE49-F238E27FC236}">
                  <a16:creationId xmlns:a16="http://schemas.microsoft.com/office/drawing/2014/main" id="{6A08B32B-AB6D-FF38-39ED-2FC5AB2793A1}"/>
                </a:ext>
              </a:extLst>
            </p:cNvPr>
            <p:cNvSpPr/>
            <p:nvPr/>
          </p:nvSpPr>
          <p:spPr>
            <a:xfrm>
              <a:off x="6760575" y="356850"/>
              <a:ext cx="14025" cy="24975"/>
            </a:xfrm>
            <a:custGeom>
              <a:avLst/>
              <a:gdLst/>
              <a:ahLst/>
              <a:cxnLst/>
              <a:rect l="0" t="0" r="0" b="0"/>
              <a:pathLst>
                <a:path w="561" h="999" fill="none" extrusionOk="0">
                  <a:moveTo>
                    <a:pt x="1" y="0"/>
                  </a:moveTo>
                  <a:lnTo>
                    <a:pt x="561" y="999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3" name="Shape 632">
              <a:extLst>
                <a:ext uri="{FF2B5EF4-FFF2-40B4-BE49-F238E27FC236}">
                  <a16:creationId xmlns:a16="http://schemas.microsoft.com/office/drawing/2014/main" id="{6282FD4E-F0F4-591B-02C5-1B92E9814F46}"/>
                </a:ext>
              </a:extLst>
            </p:cNvPr>
            <p:cNvSpPr/>
            <p:nvPr/>
          </p:nvSpPr>
          <p:spPr>
            <a:xfrm>
              <a:off x="6696650" y="420775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4" name="Shape 633">
              <a:extLst>
                <a:ext uri="{FF2B5EF4-FFF2-40B4-BE49-F238E27FC236}">
                  <a16:creationId xmlns:a16="http://schemas.microsoft.com/office/drawing/2014/main" id="{6A6E27D9-2525-B46F-B859-CAB4EDA22153}"/>
                </a:ext>
              </a:extLst>
            </p:cNvPr>
            <p:cNvSpPr/>
            <p:nvPr/>
          </p:nvSpPr>
          <p:spPr>
            <a:xfrm>
              <a:off x="6696650" y="420775"/>
              <a:ext cx="24975" cy="14025"/>
            </a:xfrm>
            <a:custGeom>
              <a:avLst/>
              <a:gdLst/>
              <a:ahLst/>
              <a:cxnLst/>
              <a:rect l="0" t="0" r="0" b="0"/>
              <a:pathLst>
                <a:path w="999" h="561" fill="none" extrusionOk="0">
                  <a:moveTo>
                    <a:pt x="0" y="0"/>
                  </a:moveTo>
                  <a:lnTo>
                    <a:pt x="999" y="561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5" name="Shape 634">
              <a:extLst>
                <a:ext uri="{FF2B5EF4-FFF2-40B4-BE49-F238E27FC236}">
                  <a16:creationId xmlns:a16="http://schemas.microsoft.com/office/drawing/2014/main" id="{D493BBED-468E-4CA5-6ECE-0C0EF2EB54F0}"/>
                </a:ext>
              </a:extLst>
            </p:cNvPr>
            <p:cNvSpPr/>
            <p:nvPr/>
          </p:nvSpPr>
          <p:spPr>
            <a:xfrm>
              <a:off x="6673500" y="507225"/>
              <a:ext cx="29250" cy="25"/>
            </a:xfrm>
            <a:custGeom>
              <a:avLst/>
              <a:gdLst/>
              <a:ahLst/>
              <a:cxnLst/>
              <a:rect l="0" t="0" r="0" b="0"/>
              <a:pathLst>
                <a:path w="1170" h="1" fill="none" extrusionOk="0">
                  <a:moveTo>
                    <a:pt x="1" y="1"/>
                  </a:moveTo>
                  <a:lnTo>
                    <a:pt x="1170" y="1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6" name="Shape 635">
              <a:extLst>
                <a:ext uri="{FF2B5EF4-FFF2-40B4-BE49-F238E27FC236}">
                  <a16:creationId xmlns:a16="http://schemas.microsoft.com/office/drawing/2014/main" id="{6E12D1BD-0928-2DDC-6FC8-6D1F02AAD0EE}"/>
                </a:ext>
              </a:extLst>
            </p:cNvPr>
            <p:cNvSpPr/>
            <p:nvPr/>
          </p:nvSpPr>
          <p:spPr>
            <a:xfrm>
              <a:off x="6696650" y="593700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7" name="Shape 636">
              <a:extLst>
                <a:ext uri="{FF2B5EF4-FFF2-40B4-BE49-F238E27FC236}">
                  <a16:creationId xmlns:a16="http://schemas.microsoft.com/office/drawing/2014/main" id="{68419679-AA17-85A9-DFAB-97480833AD40}"/>
                </a:ext>
              </a:extLst>
            </p:cNvPr>
            <p:cNvSpPr/>
            <p:nvPr/>
          </p:nvSpPr>
          <p:spPr>
            <a:xfrm>
              <a:off x="6696650" y="579700"/>
              <a:ext cx="24975" cy="14025"/>
            </a:xfrm>
            <a:custGeom>
              <a:avLst/>
              <a:gdLst/>
              <a:ahLst/>
              <a:cxnLst/>
              <a:rect l="0" t="0" r="0" b="0"/>
              <a:pathLst>
                <a:path w="999" h="561" fill="none" extrusionOk="0">
                  <a:moveTo>
                    <a:pt x="0" y="560"/>
                  </a:moveTo>
                  <a:lnTo>
                    <a:pt x="999" y="0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8" name="Shape 637">
              <a:extLst>
                <a:ext uri="{FF2B5EF4-FFF2-40B4-BE49-F238E27FC236}">
                  <a16:creationId xmlns:a16="http://schemas.microsoft.com/office/drawing/2014/main" id="{A801A1C7-F200-7363-0FD3-23B9A4EEF750}"/>
                </a:ext>
              </a:extLst>
            </p:cNvPr>
            <p:cNvSpPr/>
            <p:nvPr/>
          </p:nvSpPr>
          <p:spPr>
            <a:xfrm>
              <a:off x="6760575" y="632675"/>
              <a:ext cx="14025" cy="24975"/>
            </a:xfrm>
            <a:custGeom>
              <a:avLst/>
              <a:gdLst/>
              <a:ahLst/>
              <a:cxnLst/>
              <a:rect l="0" t="0" r="0" b="0"/>
              <a:pathLst>
                <a:path w="561" h="999" fill="none" extrusionOk="0">
                  <a:moveTo>
                    <a:pt x="1" y="999"/>
                  </a:moveTo>
                  <a:lnTo>
                    <a:pt x="561" y="0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9" name="Shape 638">
              <a:extLst>
                <a:ext uri="{FF2B5EF4-FFF2-40B4-BE49-F238E27FC236}">
                  <a16:creationId xmlns:a16="http://schemas.microsoft.com/office/drawing/2014/main" id="{CD62974C-D784-D19C-026E-0C7C09E0543B}"/>
                </a:ext>
              </a:extLst>
            </p:cNvPr>
            <p:cNvSpPr/>
            <p:nvPr/>
          </p:nvSpPr>
          <p:spPr>
            <a:xfrm>
              <a:off x="6760575" y="657625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0" name="Shape 639">
              <a:extLst>
                <a:ext uri="{FF2B5EF4-FFF2-40B4-BE49-F238E27FC236}">
                  <a16:creationId xmlns:a16="http://schemas.microsoft.com/office/drawing/2014/main" id="{F1FAE9C2-2A5F-365C-2A07-11A506AEC332}"/>
                </a:ext>
              </a:extLst>
            </p:cNvPr>
            <p:cNvSpPr/>
            <p:nvPr/>
          </p:nvSpPr>
          <p:spPr>
            <a:xfrm>
              <a:off x="6847025" y="651550"/>
              <a:ext cx="25" cy="29250"/>
            </a:xfrm>
            <a:custGeom>
              <a:avLst/>
              <a:gdLst/>
              <a:ahLst/>
              <a:cxnLst/>
              <a:rect l="0" t="0" r="0" b="0"/>
              <a:pathLst>
                <a:path w="1" h="1170" fill="none" extrusionOk="0">
                  <a:moveTo>
                    <a:pt x="1" y="0"/>
                  </a:moveTo>
                  <a:lnTo>
                    <a:pt x="1" y="1169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1" name="Shape 640">
              <a:extLst>
                <a:ext uri="{FF2B5EF4-FFF2-40B4-BE49-F238E27FC236}">
                  <a16:creationId xmlns:a16="http://schemas.microsoft.com/office/drawing/2014/main" id="{DA55BD56-9335-23D0-E417-1B178664319A}"/>
                </a:ext>
              </a:extLst>
            </p:cNvPr>
            <p:cNvSpPr/>
            <p:nvPr/>
          </p:nvSpPr>
          <p:spPr>
            <a:xfrm>
              <a:off x="6919500" y="632675"/>
              <a:ext cx="14025" cy="24975"/>
            </a:xfrm>
            <a:custGeom>
              <a:avLst/>
              <a:gdLst/>
              <a:ahLst/>
              <a:cxnLst/>
              <a:rect l="0" t="0" r="0" b="0"/>
              <a:pathLst>
                <a:path w="561" h="999" fill="none" extrusionOk="0">
                  <a:moveTo>
                    <a:pt x="560" y="999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2" name="Shape 641">
              <a:extLst>
                <a:ext uri="{FF2B5EF4-FFF2-40B4-BE49-F238E27FC236}">
                  <a16:creationId xmlns:a16="http://schemas.microsoft.com/office/drawing/2014/main" id="{0B446293-D646-5BCB-4A2B-CD40F1F59652}"/>
                </a:ext>
              </a:extLst>
            </p:cNvPr>
            <p:cNvSpPr/>
            <p:nvPr/>
          </p:nvSpPr>
          <p:spPr>
            <a:xfrm>
              <a:off x="6933500" y="657625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3" name="Shape 642">
              <a:extLst>
                <a:ext uri="{FF2B5EF4-FFF2-40B4-BE49-F238E27FC236}">
                  <a16:creationId xmlns:a16="http://schemas.microsoft.com/office/drawing/2014/main" id="{E32D354E-2D18-EF45-60E2-2C8F2615F6EC}"/>
                </a:ext>
              </a:extLst>
            </p:cNvPr>
            <p:cNvSpPr/>
            <p:nvPr/>
          </p:nvSpPr>
          <p:spPr>
            <a:xfrm>
              <a:off x="6972475" y="579700"/>
              <a:ext cx="24975" cy="14025"/>
            </a:xfrm>
            <a:custGeom>
              <a:avLst/>
              <a:gdLst/>
              <a:ahLst/>
              <a:cxnLst/>
              <a:rect l="0" t="0" r="0" b="0"/>
              <a:pathLst>
                <a:path w="999" h="561" fill="none" extrusionOk="0">
                  <a:moveTo>
                    <a:pt x="999" y="56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4" name="Shape 643">
              <a:extLst>
                <a:ext uri="{FF2B5EF4-FFF2-40B4-BE49-F238E27FC236}">
                  <a16:creationId xmlns:a16="http://schemas.microsoft.com/office/drawing/2014/main" id="{3DE5D82A-EC70-0AC9-9725-979D8231CE37}"/>
                </a:ext>
              </a:extLst>
            </p:cNvPr>
            <p:cNvSpPr/>
            <p:nvPr/>
          </p:nvSpPr>
          <p:spPr>
            <a:xfrm>
              <a:off x="6997425" y="593700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5" name="Shape 644">
              <a:extLst>
                <a:ext uri="{FF2B5EF4-FFF2-40B4-BE49-F238E27FC236}">
                  <a16:creationId xmlns:a16="http://schemas.microsoft.com/office/drawing/2014/main" id="{A02F53F2-C766-7B1C-90B6-99BF9B6CC83A}"/>
                </a:ext>
              </a:extLst>
            </p:cNvPr>
            <p:cNvSpPr/>
            <p:nvPr/>
          </p:nvSpPr>
          <p:spPr>
            <a:xfrm>
              <a:off x="6991350" y="507225"/>
              <a:ext cx="29250" cy="25"/>
            </a:xfrm>
            <a:custGeom>
              <a:avLst/>
              <a:gdLst/>
              <a:ahLst/>
              <a:cxnLst/>
              <a:rect l="0" t="0" r="0" b="0"/>
              <a:pathLst>
                <a:path w="1170" h="1" fill="none" extrusionOk="0">
                  <a:moveTo>
                    <a:pt x="1169" y="1"/>
                  </a:move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6" name="Shape 645">
              <a:extLst>
                <a:ext uri="{FF2B5EF4-FFF2-40B4-BE49-F238E27FC236}">
                  <a16:creationId xmlns:a16="http://schemas.microsoft.com/office/drawing/2014/main" id="{2650ACC7-8431-C35F-EA99-C55A272CDAF4}"/>
                </a:ext>
              </a:extLst>
            </p:cNvPr>
            <p:cNvSpPr/>
            <p:nvPr/>
          </p:nvSpPr>
          <p:spPr>
            <a:xfrm>
              <a:off x="6972475" y="420775"/>
              <a:ext cx="24975" cy="14025"/>
            </a:xfrm>
            <a:custGeom>
              <a:avLst/>
              <a:gdLst/>
              <a:ahLst/>
              <a:cxnLst/>
              <a:rect l="0" t="0" r="0" b="0"/>
              <a:pathLst>
                <a:path w="999" h="561" fill="none" extrusionOk="0">
                  <a:moveTo>
                    <a:pt x="0" y="561"/>
                  </a:moveTo>
                  <a:lnTo>
                    <a:pt x="999" y="0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7" name="Shape 646">
              <a:extLst>
                <a:ext uri="{FF2B5EF4-FFF2-40B4-BE49-F238E27FC236}">
                  <a16:creationId xmlns:a16="http://schemas.microsoft.com/office/drawing/2014/main" id="{E1BCE46B-E22D-3DF8-D9F7-EA964F3D6B02}"/>
                </a:ext>
              </a:extLst>
            </p:cNvPr>
            <p:cNvSpPr/>
            <p:nvPr/>
          </p:nvSpPr>
          <p:spPr>
            <a:xfrm>
              <a:off x="6997425" y="420775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8" name="Shape 647">
              <a:extLst>
                <a:ext uri="{FF2B5EF4-FFF2-40B4-BE49-F238E27FC236}">
                  <a16:creationId xmlns:a16="http://schemas.microsoft.com/office/drawing/2014/main" id="{A7F8667B-613A-C456-425D-8A83CCD71C21}"/>
                </a:ext>
              </a:extLst>
            </p:cNvPr>
            <p:cNvSpPr/>
            <p:nvPr/>
          </p:nvSpPr>
          <p:spPr>
            <a:xfrm>
              <a:off x="6919500" y="356850"/>
              <a:ext cx="14025" cy="24975"/>
            </a:xfrm>
            <a:custGeom>
              <a:avLst/>
              <a:gdLst/>
              <a:ahLst/>
              <a:cxnLst/>
              <a:rect l="0" t="0" r="0" b="0"/>
              <a:pathLst>
                <a:path w="561" h="999" fill="none" extrusionOk="0">
                  <a:moveTo>
                    <a:pt x="560" y="0"/>
                  </a:moveTo>
                  <a:lnTo>
                    <a:pt x="0" y="999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9" name="Shape 648">
              <a:extLst>
                <a:ext uri="{FF2B5EF4-FFF2-40B4-BE49-F238E27FC236}">
                  <a16:creationId xmlns:a16="http://schemas.microsoft.com/office/drawing/2014/main" id="{CB39C9E3-4232-2D24-D2E8-1F71E383A31B}"/>
                </a:ext>
              </a:extLst>
            </p:cNvPr>
            <p:cNvSpPr/>
            <p:nvPr/>
          </p:nvSpPr>
          <p:spPr>
            <a:xfrm>
              <a:off x="6933500" y="356850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</p:grpSp>
      <p:graphicFrame>
        <p:nvGraphicFramePr>
          <p:cNvPr id="40" name="Diagrama 39">
            <a:extLst>
              <a:ext uri="{FF2B5EF4-FFF2-40B4-BE49-F238E27FC236}">
                <a16:creationId xmlns:a16="http://schemas.microsoft.com/office/drawing/2014/main" id="{EDA7C1C1-C700-689E-602E-31A356883B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7902662"/>
              </p:ext>
            </p:extLst>
          </p:nvPr>
        </p:nvGraphicFramePr>
        <p:xfrm>
          <a:off x="1543622" y="1862365"/>
          <a:ext cx="8128000" cy="1562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pic>
        <p:nvPicPr>
          <p:cNvPr id="41" name="Imagen 40">
            <a:extLst>
              <a:ext uri="{FF2B5EF4-FFF2-40B4-BE49-F238E27FC236}">
                <a16:creationId xmlns:a16="http://schemas.microsoft.com/office/drawing/2014/main" id="{4DA74C13-0711-5D38-7B13-E4AF0466B5A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26609" y="3330235"/>
            <a:ext cx="1495216" cy="1356484"/>
          </a:xfrm>
          <a:prstGeom prst="rect">
            <a:avLst/>
          </a:prstGeom>
        </p:spPr>
      </p:pic>
      <p:pic>
        <p:nvPicPr>
          <p:cNvPr id="42" name="Imagen 41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070570AD-145D-57F5-73FE-31D9F25BB049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22199" t="35355" r="74380" b="55754"/>
          <a:stretch/>
        </p:blipFill>
        <p:spPr bwMode="auto">
          <a:xfrm>
            <a:off x="4820523" y="3429000"/>
            <a:ext cx="1495216" cy="12000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3" name="Imagen 42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35058B3D-A87D-0A6A-F655-DFB7C956509F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31438" t="35353" r="65843" b="55755"/>
          <a:stretch/>
        </p:blipFill>
        <p:spPr bwMode="auto">
          <a:xfrm>
            <a:off x="7457330" y="3326482"/>
            <a:ext cx="1424134" cy="149716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44" name="Diagrama 43">
            <a:extLst>
              <a:ext uri="{FF2B5EF4-FFF2-40B4-BE49-F238E27FC236}">
                <a16:creationId xmlns:a16="http://schemas.microsoft.com/office/drawing/2014/main" id="{7C948FBA-CAC2-F916-F1CF-ED44424BB2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6192853"/>
              </p:ext>
            </p:extLst>
          </p:nvPr>
        </p:nvGraphicFramePr>
        <p:xfrm>
          <a:off x="1605705" y="1862365"/>
          <a:ext cx="8128000" cy="1562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6" r:lo="rId17" r:qs="rId18" r:cs="rId19"/>
          </a:graphicData>
        </a:graphic>
      </p:graphicFrame>
      <p:pic>
        <p:nvPicPr>
          <p:cNvPr id="45" name="Imagen 44">
            <a:extLst>
              <a:ext uri="{FF2B5EF4-FFF2-40B4-BE49-F238E27FC236}">
                <a16:creationId xmlns:a16="http://schemas.microsoft.com/office/drawing/2014/main" id="{9AC4AD7F-0025-E20E-FAE4-D1522F8924D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88692" y="3330235"/>
            <a:ext cx="1495216" cy="1356484"/>
          </a:xfrm>
          <a:prstGeom prst="rect">
            <a:avLst/>
          </a:prstGeom>
        </p:spPr>
      </p:pic>
      <p:pic>
        <p:nvPicPr>
          <p:cNvPr id="46" name="Imagen 45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245AE816-367C-552A-FF5B-2650AC6A41CE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22199" t="35355" r="74380" b="55754"/>
          <a:stretch/>
        </p:blipFill>
        <p:spPr bwMode="auto">
          <a:xfrm>
            <a:off x="4882606" y="3429000"/>
            <a:ext cx="1495216" cy="12000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9" name="Imagen 48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9223004B-D2A2-D311-C513-61A250D8108A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31438" t="35353" r="65843" b="55755"/>
          <a:stretch/>
        </p:blipFill>
        <p:spPr bwMode="auto">
          <a:xfrm>
            <a:off x="7414436" y="3326482"/>
            <a:ext cx="1424134" cy="149716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50" name="Diagrama 49">
            <a:extLst>
              <a:ext uri="{FF2B5EF4-FFF2-40B4-BE49-F238E27FC236}">
                <a16:creationId xmlns:a16="http://schemas.microsoft.com/office/drawing/2014/main" id="{877FAB3D-E08F-D176-B492-F3C8E1A844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6192853"/>
              </p:ext>
            </p:extLst>
          </p:nvPr>
        </p:nvGraphicFramePr>
        <p:xfrm>
          <a:off x="1562811" y="1862365"/>
          <a:ext cx="8128000" cy="1562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1" r:lo="rId22" r:qs="rId23" r:cs="rId24"/>
          </a:graphicData>
        </a:graphic>
      </p:graphicFrame>
      <p:pic>
        <p:nvPicPr>
          <p:cNvPr id="51" name="Imagen 50">
            <a:extLst>
              <a:ext uri="{FF2B5EF4-FFF2-40B4-BE49-F238E27FC236}">
                <a16:creationId xmlns:a16="http://schemas.microsoft.com/office/drawing/2014/main" id="{C47CDB85-4A4E-0926-AA0D-80FE5303DC7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5798" y="3330235"/>
            <a:ext cx="1495216" cy="1356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101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4">
            <a:extLst>
              <a:ext uri="{FF2B5EF4-FFF2-40B4-BE49-F238E27FC236}">
                <a16:creationId xmlns:a16="http://schemas.microsoft.com/office/drawing/2014/main" id="{5373BECC-59E4-4DC1-98EC-47217B130E12}"/>
              </a:ext>
            </a:extLst>
          </p:cNvPr>
          <p:cNvSpPr txBox="1">
            <a:spLocks/>
          </p:cNvSpPr>
          <p:nvPr/>
        </p:nvSpPr>
        <p:spPr>
          <a:xfrm>
            <a:off x="258233" y="1641269"/>
            <a:ext cx="11348734" cy="42928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lnSpc>
                <a:spcPct val="150000"/>
              </a:lnSpc>
            </a:pPr>
            <a:r>
              <a:rPr lang="es-MX" sz="2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Lamina 1: </a:t>
            </a: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ANTECEDENTES</a:t>
            </a:r>
          </a:p>
          <a:p>
            <a:pPr lvl="1" algn="just">
              <a:lnSpc>
                <a:spcPct val="150000"/>
              </a:lnSpc>
            </a:pPr>
            <a:r>
              <a:rPr lang="es-MX" sz="2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Lámina 2: </a:t>
            </a: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PROBLEMA/OPORTUNIDAD</a:t>
            </a:r>
          </a:p>
          <a:p>
            <a:pPr lvl="1" algn="just">
              <a:lnSpc>
                <a:spcPct val="150000"/>
              </a:lnSpc>
            </a:pPr>
            <a:r>
              <a:rPr lang="es-MX" sz="2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Lámina 3: </a:t>
            </a: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SOLUCIÓN INNOVADORA</a:t>
            </a:r>
          </a:p>
          <a:p>
            <a:pPr lvl="1" algn="just">
              <a:lnSpc>
                <a:spcPct val="150000"/>
              </a:lnSpc>
            </a:pPr>
            <a:r>
              <a:rPr lang="es-MX" sz="2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Lámina 4: </a:t>
            </a: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POTENCIAL DE IMPLEMENTACIÓN/TRANSFERENCIA</a:t>
            </a:r>
          </a:p>
          <a:p>
            <a:pPr lvl="1" algn="just">
              <a:lnSpc>
                <a:spcPct val="150000"/>
              </a:lnSpc>
            </a:pPr>
            <a:r>
              <a:rPr lang="es-MX" sz="2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Lámina 5</a:t>
            </a: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:ESTRUCTURA DE COSTOS</a:t>
            </a:r>
          </a:p>
          <a:p>
            <a:pPr algn="just">
              <a:lnSpc>
                <a:spcPct val="150000"/>
              </a:lnSpc>
            </a:pPr>
            <a:endParaRPr lang="es-MX" sz="16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D32A839-5E7F-4665-8FA8-235795C77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33" y="6316910"/>
            <a:ext cx="11021934" cy="54109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267EF9E-BC1A-440C-B845-F014C261CC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2958" y="242686"/>
            <a:ext cx="1697696" cy="873546"/>
          </a:xfrm>
          <a:prstGeom prst="rect">
            <a:avLst/>
          </a:prstGeom>
        </p:spPr>
      </p:pic>
      <p:sp>
        <p:nvSpPr>
          <p:cNvPr id="5" name="10 Rectángulo">
            <a:extLst>
              <a:ext uri="{FF2B5EF4-FFF2-40B4-BE49-F238E27FC236}">
                <a16:creationId xmlns:a16="http://schemas.microsoft.com/office/drawing/2014/main" id="{A4ABCE25-C6E5-4D4E-B074-B54456CFFB32}"/>
              </a:ext>
            </a:extLst>
          </p:cNvPr>
          <p:cNvSpPr/>
          <p:nvPr/>
        </p:nvSpPr>
        <p:spPr>
          <a:xfrm>
            <a:off x="-1" y="0"/>
            <a:ext cx="7765775" cy="40011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FORMATO PRESENTACIÓN BIENES PÚBLICOS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86B0565-62F6-4701-81BF-4BF505BB2748}"/>
              </a:ext>
            </a:extLst>
          </p:cNvPr>
          <p:cNvSpPr/>
          <p:nvPr/>
        </p:nvSpPr>
        <p:spPr>
          <a:xfrm>
            <a:off x="258233" y="1161907"/>
            <a:ext cx="2358114" cy="358374"/>
          </a:xfrm>
          <a:prstGeom prst="rect">
            <a:avLst/>
          </a:prstGeom>
          <a:solidFill>
            <a:srgbClr val="4BA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23CDDAD-A51E-44CB-95FF-F1CFC96147C1}"/>
              </a:ext>
            </a:extLst>
          </p:cNvPr>
          <p:cNvSpPr txBox="1"/>
          <p:nvPr/>
        </p:nvSpPr>
        <p:spPr>
          <a:xfrm>
            <a:off x="585033" y="1120171"/>
            <a:ext cx="2311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Contenido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021C548-B384-40C6-B03F-B2C24FBE8A92}"/>
              </a:ext>
            </a:extLst>
          </p:cNvPr>
          <p:cNvSpPr txBox="1"/>
          <p:nvPr/>
        </p:nvSpPr>
        <p:spPr>
          <a:xfrm>
            <a:off x="1143000" y="5592868"/>
            <a:ext cx="46802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| Máximo 5 l</a:t>
            </a:r>
            <a:r>
              <a:rPr lang="es-MX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</a:t>
            </a:r>
            <a:r>
              <a:rPr lang="es-MX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minas de PowerPoint | </a:t>
            </a:r>
          </a:p>
          <a:p>
            <a:r>
              <a:rPr lang="es-MX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Tiempo de p</a:t>
            </a:r>
            <a:r>
              <a:rPr lang="es-MX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resentación máximo 5 minutos </a:t>
            </a:r>
            <a:endParaRPr lang="es-CL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363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4">
            <a:extLst>
              <a:ext uri="{FF2B5EF4-FFF2-40B4-BE49-F238E27FC236}">
                <a16:creationId xmlns:a16="http://schemas.microsoft.com/office/drawing/2014/main" id="{5373BECC-59E4-4DC1-98EC-47217B130E12}"/>
              </a:ext>
            </a:extLst>
          </p:cNvPr>
          <p:cNvSpPr txBox="1">
            <a:spLocks/>
          </p:cNvSpPr>
          <p:nvPr/>
        </p:nvSpPr>
        <p:spPr>
          <a:xfrm>
            <a:off x="258233" y="1641269"/>
            <a:ext cx="11348734" cy="42928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50000"/>
              </a:lnSpc>
            </a:pPr>
            <a:r>
              <a:rPr lang="es-MX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Título de la propuesta</a:t>
            </a:r>
            <a:endParaRPr lang="es-MX" sz="2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es-MX" sz="20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1" indent="-285750" algn="l" fontAlgn="base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MX" sz="18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Nombre del ejecutor:</a:t>
            </a:r>
          </a:p>
          <a:p>
            <a:pPr marL="285750" lvl="1" indent="-285750" algn="l" fontAlgn="base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MX" sz="18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Nombre de los asociados:</a:t>
            </a:r>
          </a:p>
          <a:p>
            <a:pPr marL="285750" lvl="1" indent="-285750" algn="l" fontAlgn="base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MX" sz="18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Nombre del coordinador principal:</a:t>
            </a:r>
          </a:p>
          <a:p>
            <a:pPr marL="285750" lvl="1" indent="-285750" algn="l" fontAlgn="base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MX" sz="18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Nombre del coordinador alterno:</a:t>
            </a:r>
          </a:p>
          <a:p>
            <a:pPr marL="285750" lvl="1" indent="-285750" algn="l" fontAlgn="base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MX" sz="18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Región de ejecución:</a:t>
            </a:r>
          </a:p>
          <a:p>
            <a:pPr marL="285750" lvl="1" indent="-285750" algn="l" fontAlgn="base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MX" sz="18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Período de ejecución:</a:t>
            </a:r>
          </a:p>
          <a:p>
            <a:pPr algn="just">
              <a:lnSpc>
                <a:spcPct val="150000"/>
              </a:lnSpc>
            </a:pPr>
            <a:endParaRPr lang="es-MX" sz="16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D32A839-5E7F-4665-8FA8-235795C77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33" y="6316910"/>
            <a:ext cx="11021934" cy="54109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267EF9E-BC1A-440C-B845-F014C261CC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2958" y="242686"/>
            <a:ext cx="1697696" cy="873546"/>
          </a:xfrm>
          <a:prstGeom prst="rect">
            <a:avLst/>
          </a:prstGeom>
        </p:spPr>
      </p:pic>
      <p:sp>
        <p:nvSpPr>
          <p:cNvPr id="5" name="10 Rectángulo">
            <a:extLst>
              <a:ext uri="{FF2B5EF4-FFF2-40B4-BE49-F238E27FC236}">
                <a16:creationId xmlns:a16="http://schemas.microsoft.com/office/drawing/2014/main" id="{A4ABCE25-C6E5-4D4E-B074-B54456CFFB32}"/>
              </a:ext>
            </a:extLst>
          </p:cNvPr>
          <p:cNvSpPr/>
          <p:nvPr/>
        </p:nvSpPr>
        <p:spPr>
          <a:xfrm>
            <a:off x="-1" y="0"/>
            <a:ext cx="7765775" cy="40011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FORMATO PRESENTACIÓN BIENES PÚBLICOS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86B0565-62F6-4701-81BF-4BF505BB2748}"/>
              </a:ext>
            </a:extLst>
          </p:cNvPr>
          <p:cNvSpPr/>
          <p:nvPr/>
        </p:nvSpPr>
        <p:spPr>
          <a:xfrm>
            <a:off x="258232" y="1161907"/>
            <a:ext cx="7765775" cy="358374"/>
          </a:xfrm>
          <a:prstGeom prst="rect">
            <a:avLst/>
          </a:prstGeom>
          <a:solidFill>
            <a:srgbClr val="4BA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23CDDAD-A51E-44CB-95FF-F1CFC96147C1}"/>
              </a:ext>
            </a:extLst>
          </p:cNvPr>
          <p:cNvSpPr txBox="1"/>
          <p:nvPr/>
        </p:nvSpPr>
        <p:spPr>
          <a:xfrm>
            <a:off x="585032" y="1120171"/>
            <a:ext cx="85589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ANTECEDENTES POSTULANTE</a:t>
            </a:r>
            <a:endParaRPr lang="es-CL" sz="2000" b="1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999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4">
            <a:extLst>
              <a:ext uri="{FF2B5EF4-FFF2-40B4-BE49-F238E27FC236}">
                <a16:creationId xmlns:a16="http://schemas.microsoft.com/office/drawing/2014/main" id="{5373BECC-59E4-4DC1-98EC-47217B130E12}"/>
              </a:ext>
            </a:extLst>
          </p:cNvPr>
          <p:cNvSpPr txBox="1">
            <a:spLocks/>
          </p:cNvSpPr>
          <p:nvPr/>
        </p:nvSpPr>
        <p:spPr>
          <a:xfrm>
            <a:off x="258233" y="1641269"/>
            <a:ext cx="11348734" cy="42928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s-CL" sz="18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Referencia: Se debe describir y cuantificar la magnitud del problema que se busca resolver y/o la oportunidad que se busca abordar en la propuesta, y a quienes afecta directamente. Para ello se deberá fundamentar con cifras, datos e información respaldada.</a:t>
            </a:r>
          </a:p>
          <a:p>
            <a:pPr fontAlgn="base"/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/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CL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(Verifique la </a:t>
            </a:r>
            <a:r>
              <a:rPr lang="es-MX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concordancia con la información presentada en el </a:t>
            </a:r>
            <a:r>
              <a:rPr lang="es-ES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Formulario de postulación on-line de Preselección de perfil- Etapa 1 “Proyectos de innovación de bienes públicos para el agro con énfasis regional 2024-2025”</a:t>
            </a:r>
            <a:r>
              <a:rPr lang="es-CL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  <a:endParaRPr lang="es-MX" sz="16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D32A839-5E7F-4665-8FA8-235795C77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33" y="6316910"/>
            <a:ext cx="11021934" cy="54109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267EF9E-BC1A-440C-B845-F014C261CC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2958" y="242686"/>
            <a:ext cx="1697696" cy="873546"/>
          </a:xfrm>
          <a:prstGeom prst="rect">
            <a:avLst/>
          </a:prstGeom>
        </p:spPr>
      </p:pic>
      <p:sp>
        <p:nvSpPr>
          <p:cNvPr id="5" name="10 Rectángulo">
            <a:extLst>
              <a:ext uri="{FF2B5EF4-FFF2-40B4-BE49-F238E27FC236}">
                <a16:creationId xmlns:a16="http://schemas.microsoft.com/office/drawing/2014/main" id="{A4ABCE25-C6E5-4D4E-B074-B54456CFFB32}"/>
              </a:ext>
            </a:extLst>
          </p:cNvPr>
          <p:cNvSpPr/>
          <p:nvPr/>
        </p:nvSpPr>
        <p:spPr>
          <a:xfrm>
            <a:off x="-1" y="0"/>
            <a:ext cx="7765775" cy="40011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FORMATO PRESENTACIÓN BIENES PÚBLICOS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86B0565-62F6-4701-81BF-4BF505BB2748}"/>
              </a:ext>
            </a:extLst>
          </p:cNvPr>
          <p:cNvSpPr/>
          <p:nvPr/>
        </p:nvSpPr>
        <p:spPr>
          <a:xfrm>
            <a:off x="258232" y="1161907"/>
            <a:ext cx="7765775" cy="358374"/>
          </a:xfrm>
          <a:prstGeom prst="rect">
            <a:avLst/>
          </a:prstGeom>
          <a:solidFill>
            <a:srgbClr val="4BA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23CDDAD-A51E-44CB-95FF-F1CFC96147C1}"/>
              </a:ext>
            </a:extLst>
          </p:cNvPr>
          <p:cNvSpPr txBox="1"/>
          <p:nvPr/>
        </p:nvSpPr>
        <p:spPr>
          <a:xfrm>
            <a:off x="585032" y="1120171"/>
            <a:ext cx="85589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PROBLEMA/OPORTUNIDAD</a:t>
            </a:r>
            <a:endParaRPr lang="es-CL" sz="2000" b="1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755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4">
            <a:extLst>
              <a:ext uri="{FF2B5EF4-FFF2-40B4-BE49-F238E27FC236}">
                <a16:creationId xmlns:a16="http://schemas.microsoft.com/office/drawing/2014/main" id="{5373BECC-59E4-4DC1-98EC-47217B130E12}"/>
              </a:ext>
            </a:extLst>
          </p:cNvPr>
          <p:cNvSpPr txBox="1">
            <a:spLocks/>
          </p:cNvSpPr>
          <p:nvPr/>
        </p:nvSpPr>
        <p:spPr>
          <a:xfrm>
            <a:off x="258233" y="1641269"/>
            <a:ext cx="11348734" cy="42928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s-MX" sz="18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Referencia: Se debe describir la solución innovadora propuesta haciendo énfasis en su agregación de valor; su novedad y diferencia con los </a:t>
            </a:r>
            <a:r>
              <a:rPr lang="es-CL" sz="18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desarrollos tecnológicos y/o comerciales recientes e incertidumbre tecnológica asociada a su desarrollo.</a:t>
            </a:r>
          </a:p>
          <a:p>
            <a:pPr fontAlgn="base"/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/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/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/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/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CL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(Verifique la </a:t>
            </a:r>
            <a:r>
              <a:rPr lang="es-MX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concordancia con la información presentada en el </a:t>
            </a:r>
            <a:r>
              <a:rPr lang="es-ES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Formulario de postulación on-line de Preselección de perfil- Etapa 1 “Proyectos de innovación de bienes públicos para el agro con énfasis regional 2024-2025”</a:t>
            </a:r>
            <a:r>
              <a:rPr lang="es-CL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  <a:endParaRPr lang="es-MX" sz="16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D32A839-5E7F-4665-8FA8-235795C77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33" y="6316910"/>
            <a:ext cx="11021934" cy="54109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267EF9E-BC1A-440C-B845-F014C261CC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2958" y="242686"/>
            <a:ext cx="1697696" cy="873546"/>
          </a:xfrm>
          <a:prstGeom prst="rect">
            <a:avLst/>
          </a:prstGeom>
        </p:spPr>
      </p:pic>
      <p:sp>
        <p:nvSpPr>
          <p:cNvPr id="5" name="10 Rectángulo">
            <a:extLst>
              <a:ext uri="{FF2B5EF4-FFF2-40B4-BE49-F238E27FC236}">
                <a16:creationId xmlns:a16="http://schemas.microsoft.com/office/drawing/2014/main" id="{A4ABCE25-C6E5-4D4E-B074-B54456CFFB32}"/>
              </a:ext>
            </a:extLst>
          </p:cNvPr>
          <p:cNvSpPr/>
          <p:nvPr/>
        </p:nvSpPr>
        <p:spPr>
          <a:xfrm>
            <a:off x="-1" y="0"/>
            <a:ext cx="7765775" cy="40011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FORMATO PRESENTACIÓN BIENES PÚBLICOS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86B0565-62F6-4701-81BF-4BF505BB2748}"/>
              </a:ext>
            </a:extLst>
          </p:cNvPr>
          <p:cNvSpPr/>
          <p:nvPr/>
        </p:nvSpPr>
        <p:spPr>
          <a:xfrm>
            <a:off x="258232" y="1161907"/>
            <a:ext cx="7765775" cy="358374"/>
          </a:xfrm>
          <a:prstGeom prst="rect">
            <a:avLst/>
          </a:prstGeom>
          <a:solidFill>
            <a:srgbClr val="4BA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23CDDAD-A51E-44CB-95FF-F1CFC96147C1}"/>
              </a:ext>
            </a:extLst>
          </p:cNvPr>
          <p:cNvSpPr txBox="1"/>
          <p:nvPr/>
        </p:nvSpPr>
        <p:spPr>
          <a:xfrm>
            <a:off x="585032" y="1120171"/>
            <a:ext cx="85589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SOLUCIÓN INNOVADORA</a:t>
            </a:r>
            <a:endParaRPr lang="es-CL" sz="2000" b="1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023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4">
            <a:extLst>
              <a:ext uri="{FF2B5EF4-FFF2-40B4-BE49-F238E27FC236}">
                <a16:creationId xmlns:a16="http://schemas.microsoft.com/office/drawing/2014/main" id="{5373BECC-59E4-4DC1-98EC-47217B130E12}"/>
              </a:ext>
            </a:extLst>
          </p:cNvPr>
          <p:cNvSpPr txBox="1">
            <a:spLocks/>
          </p:cNvSpPr>
          <p:nvPr/>
        </p:nvSpPr>
        <p:spPr>
          <a:xfrm>
            <a:off x="258232" y="1683005"/>
            <a:ext cx="11348734" cy="46339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s-CL" sz="18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Referencia: se debe describir brevemente los modelos de implementación, transferencia y sustentabilidad que garanticen la libre disposición y uso del producto (bien o servicio) y/o proceso, y la continuidad de su utilización por parte de los productores, organizaciones y/o empresas beneficiarias, una vez finalizado el proyecto.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s-CL" sz="1800" i="1" dirty="0">
              <a:solidFill>
                <a:schemeClr val="tx1"/>
              </a:solidFill>
              <a:highlight>
                <a:srgbClr val="FFFF00"/>
              </a:highligh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kumimoji="0" lang="es-CL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(Verifique la </a:t>
            </a:r>
            <a:r>
              <a:rPr kumimoji="0" lang="es-MX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concordancia con la información presentada en el </a:t>
            </a:r>
            <a:r>
              <a:rPr kumimoji="0" lang="es-E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Formulario de postulación </a:t>
            </a:r>
            <a:r>
              <a:rPr kumimoji="0" lang="es-ES" sz="1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onl-ine</a:t>
            </a:r>
            <a:r>
              <a:rPr kumimoji="0" lang="es-E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Preselección de perfil- Etapa 1 “Proyectos de innovación de bienes públicos para el agro con énfasis regional 2024-2025”</a:t>
            </a:r>
            <a:r>
              <a:rPr kumimoji="0" lang="es-CL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  <a:endParaRPr lang="es-MX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D32A839-5E7F-4665-8FA8-235795C77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33" y="6316910"/>
            <a:ext cx="11021934" cy="54109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267EF9E-BC1A-440C-B845-F014C261CC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2958" y="242686"/>
            <a:ext cx="1697696" cy="873546"/>
          </a:xfrm>
          <a:prstGeom prst="rect">
            <a:avLst/>
          </a:prstGeom>
        </p:spPr>
      </p:pic>
      <p:sp>
        <p:nvSpPr>
          <p:cNvPr id="5" name="10 Rectángulo">
            <a:extLst>
              <a:ext uri="{FF2B5EF4-FFF2-40B4-BE49-F238E27FC236}">
                <a16:creationId xmlns:a16="http://schemas.microsoft.com/office/drawing/2014/main" id="{A4ABCE25-C6E5-4D4E-B074-B54456CFFB32}"/>
              </a:ext>
            </a:extLst>
          </p:cNvPr>
          <p:cNvSpPr/>
          <p:nvPr/>
        </p:nvSpPr>
        <p:spPr>
          <a:xfrm>
            <a:off x="-1" y="0"/>
            <a:ext cx="7765775" cy="40011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FORMATO PRESENTACIÓN BIENES PÚBLICOS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86B0565-62F6-4701-81BF-4BF505BB2748}"/>
              </a:ext>
            </a:extLst>
          </p:cNvPr>
          <p:cNvSpPr/>
          <p:nvPr/>
        </p:nvSpPr>
        <p:spPr>
          <a:xfrm>
            <a:off x="258232" y="1161907"/>
            <a:ext cx="10834884" cy="400110"/>
          </a:xfrm>
          <a:prstGeom prst="rect">
            <a:avLst/>
          </a:prstGeom>
          <a:solidFill>
            <a:srgbClr val="4BA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23CDDAD-A51E-44CB-95FF-F1CFC96147C1}"/>
              </a:ext>
            </a:extLst>
          </p:cNvPr>
          <p:cNvSpPr txBox="1"/>
          <p:nvPr/>
        </p:nvSpPr>
        <p:spPr>
          <a:xfrm>
            <a:off x="585032" y="1120171"/>
            <a:ext cx="99161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POTENCIAL DE IMPLEMENTACIÓN/TRANSFERENCIA</a:t>
            </a:r>
            <a:endParaRPr lang="es-CL" sz="2000" b="1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7871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5A032DF0A1DE2468B170B6E83CC81CF" ma:contentTypeVersion="2" ma:contentTypeDescription="Crear nuevo documento." ma:contentTypeScope="" ma:versionID="5921456fce508f55ecf54927c09ec7bf">
  <xsd:schema xmlns:xsd="http://www.w3.org/2001/XMLSchema" xmlns:xs="http://www.w3.org/2001/XMLSchema" xmlns:p="http://schemas.microsoft.com/office/2006/metadata/properties" xmlns:ns3="13de6ee7-5f24-4e9d-be88-c1696c56d3ac" targetNamespace="http://schemas.microsoft.com/office/2006/metadata/properties" ma:root="true" ma:fieldsID="290ffd52e9be285a1e3e1c9650010dc6" ns3:_="">
    <xsd:import namespace="13de6ee7-5f24-4e9d-be88-c1696c56d3a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de6ee7-5f24-4e9d-be88-c1696c56d3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05735C4-D912-4A20-A7CD-3E6919C5BB8C}">
  <ds:schemaRefs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13de6ee7-5f24-4e9d-be88-c1696c56d3ac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AAE453A-4F49-4751-945E-0065C89C99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de6ee7-5f24-4e9d-be88-c1696c56d3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23A1086-28A4-496C-9CDA-1D79CEA5394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16813</TotalTime>
  <Words>827</Words>
  <Application>Microsoft Office PowerPoint</Application>
  <PresentationFormat>Panorámica</PresentationFormat>
  <Paragraphs>118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Montserrat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Licencia Catorce</dc:creator>
  <cp:lastModifiedBy>Luis Enrique Duran Lake</cp:lastModifiedBy>
  <cp:revision>364</cp:revision>
  <dcterms:created xsi:type="dcterms:W3CDTF">2019-12-26T11:45:47Z</dcterms:created>
  <dcterms:modified xsi:type="dcterms:W3CDTF">2024-10-17T19:20:35Z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0x01010025A032DF0A1DE2468B170B6E83CC81CF</vt:lpwstr>
  </property>
</Properties>
</file>