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2.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4"/>
    <p:sldMasterId id="2147484149" r:id="rId5"/>
    <p:sldMasterId id="2147484163" r:id="rId6"/>
  </p:sldMasterIdLst>
  <p:notesMasterIdLst>
    <p:notesMasterId r:id="rId23"/>
  </p:notesMasterIdLst>
  <p:sldIdLst>
    <p:sldId id="314" r:id="rId7"/>
    <p:sldId id="315" r:id="rId8"/>
    <p:sldId id="260" r:id="rId9"/>
    <p:sldId id="482" r:id="rId10"/>
    <p:sldId id="572" r:id="rId11"/>
    <p:sldId id="551" r:id="rId12"/>
    <p:sldId id="533" r:id="rId13"/>
    <p:sldId id="433" r:id="rId14"/>
    <p:sldId id="552" r:id="rId15"/>
    <p:sldId id="574" r:id="rId16"/>
    <p:sldId id="556" r:id="rId17"/>
    <p:sldId id="557" r:id="rId18"/>
    <p:sldId id="573" r:id="rId19"/>
    <p:sldId id="575" r:id="rId20"/>
    <p:sldId id="568" r:id="rId21"/>
    <p:sldId id="561" r:id="rId22"/>
  </p:sldIdLst>
  <p:sldSz cx="9144000" cy="6858000" type="screen4x3"/>
  <p:notesSz cx="6742113"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455" autoAdjust="0"/>
  </p:normalViewPr>
  <p:slideViewPr>
    <p:cSldViewPr>
      <p:cViewPr varScale="1">
        <p:scale>
          <a:sx n="82" d="100"/>
          <a:sy n="82" d="100"/>
        </p:scale>
        <p:origin x="156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21582" cy="493633"/>
          </a:xfrm>
          <a:prstGeom prst="rect">
            <a:avLst/>
          </a:prstGeom>
        </p:spPr>
        <p:txBody>
          <a:bodyPr vert="horz" lIns="91440" tIns="45720" rIns="91440" bIns="45720" rtlCol="0"/>
          <a:lstStyle>
            <a:lvl1pPr algn="l">
              <a:defRPr sz="1200"/>
            </a:lvl1pPr>
          </a:lstStyle>
          <a:p>
            <a:endParaRPr lang="en-GB"/>
          </a:p>
        </p:txBody>
      </p:sp>
      <p:sp>
        <p:nvSpPr>
          <p:cNvPr id="3" name="Tijdelijke aanduiding voor datum 2"/>
          <p:cNvSpPr>
            <a:spLocks noGrp="1"/>
          </p:cNvSpPr>
          <p:nvPr>
            <p:ph type="dt" idx="1"/>
          </p:nvPr>
        </p:nvSpPr>
        <p:spPr>
          <a:xfrm>
            <a:off x="3818971" y="0"/>
            <a:ext cx="2921582" cy="493633"/>
          </a:xfrm>
          <a:prstGeom prst="rect">
            <a:avLst/>
          </a:prstGeom>
        </p:spPr>
        <p:txBody>
          <a:bodyPr vert="horz" lIns="91440" tIns="45720" rIns="91440" bIns="45720" rtlCol="0"/>
          <a:lstStyle>
            <a:lvl1pPr algn="r">
              <a:defRPr sz="1200"/>
            </a:lvl1pPr>
          </a:lstStyle>
          <a:p>
            <a:fld id="{65ED88E1-5763-4CCE-8542-57B56E6F6B06}" type="datetimeFigureOut">
              <a:rPr lang="en-GB" smtClean="0"/>
              <a:t>18/11/2020</a:t>
            </a:fld>
            <a:endParaRPr lang="en-GB"/>
          </a:p>
        </p:txBody>
      </p:sp>
      <p:sp>
        <p:nvSpPr>
          <p:cNvPr id="4" name="Tijdelijke aanduiding voor dia-afbeelding 3"/>
          <p:cNvSpPr>
            <a:spLocks noGrp="1" noRot="1" noChangeAspect="1"/>
          </p:cNvSpPr>
          <p:nvPr>
            <p:ph type="sldImg" idx="2"/>
          </p:nvPr>
        </p:nvSpPr>
        <p:spPr>
          <a:xfrm>
            <a:off x="903288" y="739775"/>
            <a:ext cx="4935537" cy="3703638"/>
          </a:xfrm>
          <a:prstGeom prst="rect">
            <a:avLst/>
          </a:prstGeom>
          <a:noFill/>
          <a:ln w="12700">
            <a:solidFill>
              <a:prstClr val="black"/>
            </a:solidFill>
          </a:ln>
        </p:spPr>
        <p:txBody>
          <a:bodyPr vert="horz" lIns="91440" tIns="45720" rIns="91440" bIns="45720" rtlCol="0" anchor="ctr"/>
          <a:lstStyle/>
          <a:p>
            <a:endParaRPr lang="en-GB"/>
          </a:p>
        </p:txBody>
      </p:sp>
      <p:sp>
        <p:nvSpPr>
          <p:cNvPr id="5" name="Tijdelijke aanduiding voor notities 4"/>
          <p:cNvSpPr>
            <a:spLocks noGrp="1"/>
          </p:cNvSpPr>
          <p:nvPr>
            <p:ph type="body" sz="quarter" idx="3"/>
          </p:nvPr>
        </p:nvSpPr>
        <p:spPr>
          <a:xfrm>
            <a:off x="674212" y="4689515"/>
            <a:ext cx="5393690" cy="4442698"/>
          </a:xfrm>
          <a:prstGeom prst="rect">
            <a:avLst/>
          </a:prstGeom>
        </p:spPr>
        <p:txBody>
          <a:bodyPr vert="horz" lIns="91440" tIns="45720" rIns="91440" bIns="45720" rtlCol="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endParaRPr lang="en-GB"/>
          </a:p>
        </p:txBody>
      </p:sp>
      <p:sp>
        <p:nvSpPr>
          <p:cNvPr id="6" name="Tijdelijke aanduiding voor voettekst 5"/>
          <p:cNvSpPr>
            <a:spLocks noGrp="1"/>
          </p:cNvSpPr>
          <p:nvPr>
            <p:ph type="ftr" sz="quarter" idx="4"/>
          </p:nvPr>
        </p:nvSpPr>
        <p:spPr>
          <a:xfrm>
            <a:off x="0" y="9377316"/>
            <a:ext cx="2921582" cy="493633"/>
          </a:xfrm>
          <a:prstGeom prst="rect">
            <a:avLst/>
          </a:prstGeom>
        </p:spPr>
        <p:txBody>
          <a:bodyPr vert="horz" lIns="91440" tIns="45720" rIns="91440" bIns="45720" rtlCol="0" anchor="b"/>
          <a:lstStyle>
            <a:lvl1pPr algn="l">
              <a:defRPr sz="1200"/>
            </a:lvl1pPr>
          </a:lstStyle>
          <a:p>
            <a:endParaRPr lang="en-GB"/>
          </a:p>
        </p:txBody>
      </p:sp>
      <p:sp>
        <p:nvSpPr>
          <p:cNvPr id="7" name="Tijdelijke aanduiding voor dianummer 6"/>
          <p:cNvSpPr>
            <a:spLocks noGrp="1"/>
          </p:cNvSpPr>
          <p:nvPr>
            <p:ph type="sldNum" sz="quarter" idx="5"/>
          </p:nvPr>
        </p:nvSpPr>
        <p:spPr>
          <a:xfrm>
            <a:off x="3818971" y="9377316"/>
            <a:ext cx="2921582" cy="493633"/>
          </a:xfrm>
          <a:prstGeom prst="rect">
            <a:avLst/>
          </a:prstGeom>
        </p:spPr>
        <p:txBody>
          <a:bodyPr vert="horz" lIns="91440" tIns="45720" rIns="91440" bIns="45720" rtlCol="0" anchor="b"/>
          <a:lstStyle>
            <a:lvl1pPr algn="r">
              <a:defRPr sz="1200"/>
            </a:lvl1pPr>
          </a:lstStyle>
          <a:p>
            <a:fld id="{8C58113A-E21E-47F7-BCBA-FCC73C4FDF42}" type="slidenum">
              <a:rPr lang="en-GB" smtClean="0"/>
              <a:t>‹Nº›</a:t>
            </a:fld>
            <a:endParaRPr lang="en-GB"/>
          </a:p>
        </p:txBody>
      </p:sp>
    </p:spTree>
    <p:extLst>
      <p:ext uri="{BB962C8B-B14F-4D97-AF65-F5344CB8AC3E}">
        <p14:creationId xmlns:p14="http://schemas.microsoft.com/office/powerpoint/2010/main" val="19069262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10"/>
          </p:nvPr>
        </p:nvSpPr>
        <p:spPr/>
        <p:txBody>
          <a:bodyPr/>
          <a:lstStyle/>
          <a:p>
            <a:fld id="{8C58113A-E21E-47F7-BCBA-FCC73C4FDF42}" type="slidenum">
              <a:rPr lang="en-GB" smtClean="0"/>
              <a:t>4</a:t>
            </a:fld>
            <a:endParaRPr lang="en-GB"/>
          </a:p>
        </p:txBody>
      </p:sp>
    </p:spTree>
    <p:extLst>
      <p:ext uri="{BB962C8B-B14F-4D97-AF65-F5344CB8AC3E}">
        <p14:creationId xmlns:p14="http://schemas.microsoft.com/office/powerpoint/2010/main" val="10801165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noProof="0" dirty="0"/>
          </a:p>
        </p:txBody>
      </p:sp>
      <p:sp>
        <p:nvSpPr>
          <p:cNvPr id="4" name="Slide Number Placeholder 3"/>
          <p:cNvSpPr>
            <a:spLocks noGrp="1"/>
          </p:cNvSpPr>
          <p:nvPr>
            <p:ph type="sldNum" sz="quarter" idx="10"/>
          </p:nvPr>
        </p:nvSpPr>
        <p:spPr/>
        <p:txBody>
          <a:bodyPr/>
          <a:lstStyle/>
          <a:p>
            <a:fld id="{8C58113A-E21E-47F7-BCBA-FCC73C4FDF42}" type="slidenum">
              <a:rPr lang="en-GB" smtClean="0"/>
              <a:t>5</a:t>
            </a:fld>
            <a:endParaRPr lang="en-GB"/>
          </a:p>
        </p:txBody>
      </p:sp>
    </p:spTree>
    <p:extLst>
      <p:ext uri="{BB962C8B-B14F-4D97-AF65-F5344CB8AC3E}">
        <p14:creationId xmlns:p14="http://schemas.microsoft.com/office/powerpoint/2010/main" val="166305966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Rechthoek 1"/>
          <p:cNvSpPr/>
          <p:nvPr userDrawn="1"/>
        </p:nvSpPr>
        <p:spPr>
          <a:xfrm>
            <a:off x="7743568" y="263611"/>
            <a:ext cx="1103870" cy="1120346"/>
          </a:xfrm>
          <a:prstGeom prst="rect">
            <a:avLst/>
          </a:prstGeom>
          <a:solidFill>
            <a:schemeClr val="bg1"/>
          </a:solidFill>
          <a:ln w="6350" cap="flat" cmpd="sng" algn="ctr">
            <a:noFill/>
            <a:prstDash val="solid"/>
          </a:ln>
          <a:effectLst/>
        </p:spPr>
        <p:txBody>
          <a:bodyPr rot="0" spcFirstLastPara="0" vertOverflow="overflow" horzOverflow="overflow" vert="horz" wrap="square" lIns="72000" tIns="90000" rIns="72000" bIns="90000" numCol="1" spcCol="0" rtlCol="0" fromWordArt="0" anchor="ctr" anchorCtr="0" forceAA="0" compatLnSpc="1">
            <a:prstTxWarp prst="textNoShape">
              <a:avLst/>
            </a:prstTxWarp>
            <a:noAutofit/>
          </a:bodyPr>
          <a:lstStyle/>
          <a:p>
            <a:pPr algn="ctr">
              <a:lnSpc>
                <a:spcPct val="110000"/>
              </a:lnSpc>
            </a:pPr>
            <a:endParaRPr lang="nl-NL" kern="0" dirty="0">
              <a:solidFill>
                <a:srgbClr val="000000"/>
              </a:solidFill>
              <a:cs typeface="Myriad Pro"/>
            </a:endParaRPr>
          </a:p>
        </p:txBody>
      </p:sp>
      <p:sp>
        <p:nvSpPr>
          <p:cNvPr id="3" name="Subtitel 2"/>
          <p:cNvSpPr>
            <a:spLocks noGrp="1"/>
          </p:cNvSpPr>
          <p:nvPr>
            <p:ph type="subTitle" idx="1"/>
          </p:nvPr>
        </p:nvSpPr>
        <p:spPr>
          <a:xfrm>
            <a:off x="1920876" y="4571268"/>
            <a:ext cx="4166260" cy="474109"/>
          </a:xfrm>
          <a:prstGeom prst="roundRect">
            <a:avLst>
              <a:gd name="adj" fmla="val 21895"/>
            </a:avLst>
          </a:prstGeom>
          <a:gradFill flip="none" rotWithShape="0">
            <a:gsLst>
              <a:gs pos="0">
                <a:srgbClr val="FF8000"/>
              </a:gs>
              <a:gs pos="94000">
                <a:srgbClr val="FF4D00"/>
              </a:gs>
            </a:gsLst>
            <a:lin ang="1320000" scaled="0"/>
            <a:tileRect/>
          </a:gradFill>
          <a:ln w="19050" cmpd="sng">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144000" tIns="36000" rIns="108000" bIns="54000" numCol="1" spcCol="0" rtlCol="0" fromWordArt="0" anchor="t" anchorCtr="0" forceAA="0" compatLnSpc="1">
            <a:prstTxWarp prst="textNoShape">
              <a:avLst/>
            </a:prstTxWarp>
            <a:spAutoFit/>
          </a:bodyPr>
          <a:lstStyle>
            <a:lvl1pPr marL="0" indent="0" algn="l" defTabSz="456999" rtl="0" eaLnBrk="1" latinLnBrk="0" hangingPunct="1">
              <a:lnSpc>
                <a:spcPct val="100000"/>
              </a:lnSpc>
              <a:spcBef>
                <a:spcPct val="0"/>
              </a:spcBef>
              <a:buNone/>
              <a:defRPr lang="nl-NL" sz="2100" b="1" i="1" kern="1200" dirty="0">
                <a:solidFill>
                  <a:schemeClr val="bg1"/>
                </a:solidFill>
                <a:latin typeface="+mj-lt"/>
                <a:ea typeface="+mn-ea"/>
                <a:cs typeface="+mn-cs"/>
              </a:defRPr>
            </a:lvl1pPr>
            <a:lvl2pPr marL="456999" indent="0" algn="ctr">
              <a:buNone/>
              <a:defRPr>
                <a:solidFill>
                  <a:schemeClr val="tx1">
                    <a:tint val="75000"/>
                  </a:schemeClr>
                </a:solidFill>
              </a:defRPr>
            </a:lvl2pPr>
            <a:lvl3pPr marL="913999" indent="0" algn="ctr">
              <a:buNone/>
              <a:defRPr>
                <a:solidFill>
                  <a:schemeClr val="tx1">
                    <a:tint val="75000"/>
                  </a:schemeClr>
                </a:solidFill>
              </a:defRPr>
            </a:lvl3pPr>
            <a:lvl4pPr marL="1370998" indent="0" algn="ctr">
              <a:buNone/>
              <a:defRPr>
                <a:solidFill>
                  <a:schemeClr val="tx1">
                    <a:tint val="75000"/>
                  </a:schemeClr>
                </a:solidFill>
              </a:defRPr>
            </a:lvl4pPr>
            <a:lvl5pPr marL="1827997" indent="0" algn="ctr">
              <a:buNone/>
              <a:defRPr>
                <a:solidFill>
                  <a:schemeClr val="tx1">
                    <a:tint val="75000"/>
                  </a:schemeClr>
                </a:solidFill>
              </a:defRPr>
            </a:lvl5pPr>
            <a:lvl6pPr marL="2284997" indent="0" algn="ctr">
              <a:buNone/>
              <a:defRPr>
                <a:solidFill>
                  <a:schemeClr val="tx1">
                    <a:tint val="75000"/>
                  </a:schemeClr>
                </a:solidFill>
              </a:defRPr>
            </a:lvl6pPr>
            <a:lvl7pPr marL="2741997" indent="0" algn="ctr">
              <a:buNone/>
              <a:defRPr>
                <a:solidFill>
                  <a:schemeClr val="tx1">
                    <a:tint val="75000"/>
                  </a:schemeClr>
                </a:solidFill>
              </a:defRPr>
            </a:lvl7pPr>
            <a:lvl8pPr marL="3198995" indent="0" algn="ctr">
              <a:buNone/>
              <a:defRPr>
                <a:solidFill>
                  <a:schemeClr val="tx1">
                    <a:tint val="75000"/>
                  </a:schemeClr>
                </a:solidFill>
              </a:defRPr>
            </a:lvl8pPr>
            <a:lvl9pPr marL="3655995" indent="0" algn="ctr">
              <a:buNone/>
              <a:defRPr>
                <a:solidFill>
                  <a:schemeClr val="tx1">
                    <a:tint val="75000"/>
                  </a:schemeClr>
                </a:solidFill>
              </a:defRPr>
            </a:lvl9pPr>
          </a:lstStyle>
          <a:p>
            <a:r>
              <a:rPr lang="en-US"/>
              <a:t>Click to edit Master subtitle style</a:t>
            </a:r>
            <a:endParaRPr lang="en-GB"/>
          </a:p>
        </p:txBody>
      </p:sp>
      <p:sp>
        <p:nvSpPr>
          <p:cNvPr id="11" name="Tijdelijke aanduiding voor afbeelding 2"/>
          <p:cNvSpPr>
            <a:spLocks noGrp="1"/>
          </p:cNvSpPr>
          <p:nvPr>
            <p:ph type="pic" idx="12" hasCustomPrompt="1"/>
          </p:nvPr>
        </p:nvSpPr>
        <p:spPr>
          <a:xfrm>
            <a:off x="0" y="58"/>
            <a:ext cx="9144000" cy="4552921"/>
          </a:xfrm>
          <a:prstGeom prst="rect">
            <a:avLst/>
          </a:prstGeom>
          <a:solidFill>
            <a:schemeClr val="bg2"/>
          </a:solidFill>
          <a:ln>
            <a:noFill/>
          </a:ln>
        </p:spPr>
        <p:txBody>
          <a:bodyPr tIns="864000" anchor="ctr"/>
          <a:lstStyle>
            <a:lvl1pPr marL="0" indent="0" algn="ctr">
              <a:buNone/>
              <a:defRPr sz="1200" b="0" i="0" baseline="0">
                <a:solidFill>
                  <a:schemeClr val="bg1">
                    <a:lumMod val="50000"/>
                  </a:schemeClr>
                </a:solidFill>
                <a:latin typeface="+mj-lt"/>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noProof="0" dirty="0"/>
              <a:t>Click icon to insert photo and send it to background.</a:t>
            </a:r>
            <a:br>
              <a:rPr lang="en-GB" noProof="0" dirty="0"/>
            </a:br>
            <a:r>
              <a:rPr lang="en-GB" noProof="0" dirty="0"/>
              <a:t>The photo will be centred automatically inside this grey box.</a:t>
            </a:r>
          </a:p>
        </p:txBody>
      </p:sp>
      <p:sp>
        <p:nvSpPr>
          <p:cNvPr id="8" name="Tijdelijke aanduiding voor tekst 7"/>
          <p:cNvSpPr>
            <a:spLocks noGrp="1"/>
          </p:cNvSpPr>
          <p:nvPr>
            <p:ph type="body" sz="quarter" idx="11" hasCustomPrompt="1"/>
          </p:nvPr>
        </p:nvSpPr>
        <p:spPr>
          <a:xfrm flipH="1">
            <a:off x="1944079" y="6172203"/>
            <a:ext cx="4068003" cy="349702"/>
          </a:xfrm>
          <a:prstGeom prst="rect">
            <a:avLst/>
          </a:prstGeom>
        </p:spPr>
        <p:txBody>
          <a:bodyPr wrap="square" lIns="144000" tIns="36000" rIns="144000" bIns="36000" anchor="b">
            <a:spAutoFit/>
          </a:bodyPr>
          <a:lstStyle>
            <a:lvl1pPr marL="0" indent="0">
              <a:spcBef>
                <a:spcPts val="0"/>
              </a:spcBef>
              <a:buNone/>
              <a:defRPr sz="1800" b="0" i="0" baseline="0">
                <a:solidFill>
                  <a:srgbClr val="5E6A71"/>
                </a:solidFill>
                <a:latin typeface="+mn-lt"/>
                <a:cs typeface="Myriad Pro" pitchFamily="34" charset="0"/>
              </a:defRPr>
            </a:lvl1pPr>
          </a:lstStyle>
          <a:p>
            <a:pPr lvl="0"/>
            <a:r>
              <a:rPr lang="en-GB" noProof="0"/>
              <a:t>Speaker’s name  –  Date</a:t>
            </a:r>
            <a:endParaRPr lang="en-GB" noProof="0" dirty="0"/>
          </a:p>
        </p:txBody>
      </p:sp>
      <p:sp>
        <p:nvSpPr>
          <p:cNvPr id="13" name="Rechthoek 12"/>
          <p:cNvSpPr/>
          <p:nvPr userDrawn="1"/>
        </p:nvSpPr>
        <p:spPr>
          <a:xfrm>
            <a:off x="5892807" y="4470011"/>
            <a:ext cx="194334" cy="413753"/>
          </a:xfrm>
          <a:prstGeom prst="rect">
            <a:avLst/>
          </a:prstGeom>
          <a:solidFill>
            <a:srgbClr val="FF4D00"/>
          </a:solidFill>
          <a:ln w="19050" cap="flat" cmpd="sng" algn="ctr">
            <a:noFill/>
            <a:prstDash val="solid"/>
          </a:ln>
          <a:effectLst/>
        </p:spPr>
        <p:txBody>
          <a:bodyPr rot="0" spcFirstLastPara="0" vertOverflow="overflow" horzOverflow="overflow" vert="horz" wrap="square" lIns="91440" tIns="36000" rIns="91440" bIns="72000" numCol="1" spcCol="0" rtlCol="0" fromWordArt="0" anchor="ctr" anchorCtr="0" forceAA="0" compatLnSpc="1">
            <a:prstTxWarp prst="textNoShape">
              <a:avLst/>
            </a:prstTxWarp>
            <a:spAutoFit/>
          </a:bodyPr>
          <a:lstStyle/>
          <a:p>
            <a:pPr algn="ctr">
              <a:lnSpc>
                <a:spcPct val="110000"/>
              </a:lnSpc>
            </a:pPr>
            <a:endParaRPr lang="nl-NL" kern="0" dirty="0">
              <a:solidFill>
                <a:srgbClr val="000000"/>
              </a:solidFill>
              <a:latin typeface="Myriad Pro"/>
              <a:cs typeface="Myriad Pro"/>
            </a:endParaRPr>
          </a:p>
        </p:txBody>
      </p:sp>
      <p:sp>
        <p:nvSpPr>
          <p:cNvPr id="15" name="Titel 14"/>
          <p:cNvSpPr>
            <a:spLocks noGrp="1"/>
          </p:cNvSpPr>
          <p:nvPr>
            <p:ph type="title" hasCustomPrompt="1"/>
          </p:nvPr>
        </p:nvSpPr>
        <p:spPr>
          <a:xfrm>
            <a:off x="-57149" y="3290949"/>
            <a:ext cx="6151950" cy="1269833"/>
          </a:xfrm>
          <a:prstGeom prst="round1Rect">
            <a:avLst>
              <a:gd name="adj" fmla="val 11967"/>
            </a:avLst>
          </a:prstGeom>
          <a:solidFill>
            <a:schemeClr val="accent1"/>
          </a:solidFill>
          <a:ln w="19050" cmpd="sng">
            <a:solidFill>
              <a:schemeClr val="bg1"/>
            </a:solidFill>
          </a:ln>
        </p:spPr>
        <p:txBody>
          <a:bodyPr wrap="square" lIns="504000" tIns="126000" rIns="108000" bIns="144000" anchor="b">
            <a:spAutoFit/>
          </a:bodyPr>
          <a:lstStyle>
            <a:lvl1pPr>
              <a:defRPr sz="3600">
                <a:solidFill>
                  <a:srgbClr val="FFFFFF"/>
                </a:solidFill>
              </a:defRPr>
            </a:lvl1pPr>
          </a:lstStyle>
          <a:p>
            <a:br>
              <a:rPr lang="en-GB" noProof="0"/>
            </a:br>
            <a:r>
              <a:rPr lang="en-US"/>
              <a:t>Click to add title</a:t>
            </a:r>
            <a:endParaRPr lang="en-GB" noProof="0" dirty="0"/>
          </a:p>
        </p:txBody>
      </p:sp>
      <p:pic>
        <p:nvPicPr>
          <p:cNvPr id="10" name="Afbeelding 9" descr="RB_logo_rgb.png"/>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a:xfrm>
            <a:off x="7841545" y="5381099"/>
            <a:ext cx="896774" cy="1075268"/>
          </a:xfrm>
          <a:prstGeom prst="rect">
            <a:avLst/>
          </a:prstGeom>
        </p:spPr>
      </p:pic>
    </p:spTree>
    <p:extLst>
      <p:ext uri="{BB962C8B-B14F-4D97-AF65-F5344CB8AC3E}">
        <p14:creationId xmlns:p14="http://schemas.microsoft.com/office/powerpoint/2010/main" val="3436910263"/>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ransition slide">
    <p:spTree>
      <p:nvGrpSpPr>
        <p:cNvPr id="1" name=""/>
        <p:cNvGrpSpPr/>
        <p:nvPr/>
      </p:nvGrpSpPr>
      <p:grpSpPr>
        <a:xfrm>
          <a:off x="0" y="0"/>
          <a:ext cx="0" cy="0"/>
          <a:chOff x="0" y="0"/>
          <a:chExt cx="0" cy="0"/>
        </a:xfrm>
      </p:grpSpPr>
      <p:sp>
        <p:nvSpPr>
          <p:cNvPr id="5" name="Tijdelijke aanduiding voor dianummer 4"/>
          <p:cNvSpPr>
            <a:spLocks noGrp="1"/>
          </p:cNvSpPr>
          <p:nvPr>
            <p:ph type="sldNum" sz="quarter" idx="10"/>
          </p:nvPr>
        </p:nvSpPr>
        <p:spPr/>
        <p:txBody>
          <a:bodyPr/>
          <a:lstStyle>
            <a:lvl1pPr>
              <a:defRPr>
                <a:solidFill>
                  <a:srgbClr val="5E6A71"/>
                </a:solidFill>
              </a:defRPr>
            </a:lvl1pPr>
          </a:lstStyle>
          <a:p>
            <a:fld id="{4821C4A5-98F2-7545-875B-39B2F4500447}" type="slidenum">
              <a:rPr lang="en-GB" smtClean="0"/>
              <a:pPr/>
              <a:t>‹Nº›</a:t>
            </a:fld>
            <a:endParaRPr lang="en-GB" dirty="0"/>
          </a:p>
        </p:txBody>
      </p:sp>
      <p:sp>
        <p:nvSpPr>
          <p:cNvPr id="9" name="Titel 1"/>
          <p:cNvSpPr>
            <a:spLocks noGrp="1"/>
          </p:cNvSpPr>
          <p:nvPr>
            <p:ph type="title"/>
          </p:nvPr>
        </p:nvSpPr>
        <p:spPr>
          <a:xfrm>
            <a:off x="475814" y="2621292"/>
            <a:ext cx="7804586" cy="620683"/>
          </a:xfrm>
          <a:effectLst/>
        </p:spPr>
        <p:txBody>
          <a:bodyPr anchor="b">
            <a:spAutoFit/>
          </a:bodyPr>
          <a:lstStyle>
            <a:lvl1pPr>
              <a:defRPr sz="4400" b="0" i="0">
                <a:solidFill>
                  <a:schemeClr val="accent2"/>
                </a:solidFill>
              </a:defRPr>
            </a:lvl1pPr>
          </a:lstStyle>
          <a:p>
            <a:r>
              <a:rPr lang="en-US"/>
              <a:t>Click to edit Master title style</a:t>
            </a:r>
            <a:endParaRPr lang="en-GB" noProof="0" dirty="0"/>
          </a:p>
        </p:txBody>
      </p:sp>
      <p:sp>
        <p:nvSpPr>
          <p:cNvPr id="6" name="Tijdelijke aanduiding voor tekst 5"/>
          <p:cNvSpPr>
            <a:spLocks noGrp="1"/>
          </p:cNvSpPr>
          <p:nvPr>
            <p:ph type="body" sz="quarter" idx="11" hasCustomPrompt="1"/>
          </p:nvPr>
        </p:nvSpPr>
        <p:spPr>
          <a:xfrm>
            <a:off x="501656" y="3359813"/>
            <a:ext cx="7778749" cy="461665"/>
          </a:xfrm>
        </p:spPr>
        <p:txBody>
          <a:bodyPr wrap="square">
            <a:spAutoFit/>
          </a:bodyPr>
          <a:lstStyle>
            <a:lvl1pPr marL="0" indent="0">
              <a:lnSpc>
                <a:spcPct val="100000"/>
              </a:lnSpc>
              <a:spcBef>
                <a:spcPts val="0"/>
              </a:spcBef>
              <a:buNone/>
              <a:defRPr sz="2400" b="1" i="1" baseline="0">
                <a:solidFill>
                  <a:schemeClr val="tx2"/>
                </a:solidFill>
              </a:defRPr>
            </a:lvl1pPr>
          </a:lstStyle>
          <a:p>
            <a:r>
              <a:rPr lang="en-US"/>
              <a:t>Click to add subtitle</a:t>
            </a:r>
            <a:endParaRPr lang="en-GB"/>
          </a:p>
        </p:txBody>
      </p:sp>
      <p:sp>
        <p:nvSpPr>
          <p:cNvPr id="7" name="Tijdelijke aanduiding voor voettekst 3"/>
          <p:cNvSpPr>
            <a:spLocks noGrp="1"/>
          </p:cNvSpPr>
          <p:nvPr>
            <p:ph type="ftr" sz="quarter" idx="3"/>
          </p:nvPr>
        </p:nvSpPr>
        <p:spPr>
          <a:xfrm>
            <a:off x="475881" y="6483356"/>
            <a:ext cx="7161651" cy="273050"/>
          </a:xfrm>
          <a:prstGeom prst="rect">
            <a:avLst/>
          </a:prstGeom>
        </p:spPr>
        <p:txBody>
          <a:bodyPr vert="horz" lIns="0" tIns="45720" rIns="0" bIns="45720" rtlCol="0" anchor="ctr"/>
          <a:lstStyle>
            <a:lvl1pPr algn="l">
              <a:defRPr sz="1200">
                <a:solidFill>
                  <a:srgbClr val="5E6A71"/>
                </a:solidFill>
              </a:defRPr>
            </a:lvl1pPr>
          </a:lstStyle>
          <a:p>
            <a:endParaRPr lang="en-GB" dirty="0"/>
          </a:p>
        </p:txBody>
      </p:sp>
    </p:spTree>
    <p:extLst>
      <p:ext uri="{BB962C8B-B14F-4D97-AF65-F5344CB8AC3E}">
        <p14:creationId xmlns:p14="http://schemas.microsoft.com/office/powerpoint/2010/main" val="3633326333"/>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ransition slide special">
    <p:spTree>
      <p:nvGrpSpPr>
        <p:cNvPr id="1" name=""/>
        <p:cNvGrpSpPr/>
        <p:nvPr/>
      </p:nvGrpSpPr>
      <p:grpSpPr>
        <a:xfrm>
          <a:off x="0" y="0"/>
          <a:ext cx="0" cy="0"/>
          <a:chOff x="0" y="0"/>
          <a:chExt cx="0" cy="0"/>
        </a:xfrm>
      </p:grpSpPr>
      <p:sp>
        <p:nvSpPr>
          <p:cNvPr id="5" name="Tijdelijke aanduiding voor dianummer 4"/>
          <p:cNvSpPr>
            <a:spLocks noGrp="1"/>
          </p:cNvSpPr>
          <p:nvPr>
            <p:ph type="sldNum" sz="quarter" idx="10"/>
          </p:nvPr>
        </p:nvSpPr>
        <p:spPr/>
        <p:txBody>
          <a:bodyPr/>
          <a:lstStyle>
            <a:lvl1pPr>
              <a:defRPr>
                <a:solidFill>
                  <a:srgbClr val="5E6A71"/>
                </a:solidFill>
              </a:defRPr>
            </a:lvl1pPr>
          </a:lstStyle>
          <a:p>
            <a:fld id="{4821C4A5-98F2-7545-875B-39B2F4500447}" type="slidenum">
              <a:rPr lang="en-GB" smtClean="0"/>
              <a:pPr/>
              <a:t>‹Nº›</a:t>
            </a:fld>
            <a:endParaRPr lang="en-GB" dirty="0"/>
          </a:p>
        </p:txBody>
      </p:sp>
      <p:sp>
        <p:nvSpPr>
          <p:cNvPr id="9" name="Titel 1"/>
          <p:cNvSpPr>
            <a:spLocks noGrp="1"/>
          </p:cNvSpPr>
          <p:nvPr>
            <p:ph type="title"/>
          </p:nvPr>
        </p:nvSpPr>
        <p:spPr>
          <a:xfrm>
            <a:off x="1846299" y="2354304"/>
            <a:ext cx="6434183" cy="1218795"/>
          </a:xfrm>
          <a:effectLst/>
        </p:spPr>
        <p:txBody>
          <a:bodyPr wrap="square" anchor="ctr">
            <a:spAutoFit/>
          </a:bodyPr>
          <a:lstStyle>
            <a:lvl1pPr>
              <a:defRPr sz="4400" b="0" i="0">
                <a:solidFill>
                  <a:schemeClr val="accent2"/>
                </a:solidFill>
              </a:defRPr>
            </a:lvl1pPr>
          </a:lstStyle>
          <a:p>
            <a:r>
              <a:rPr lang="en-US" dirty="0"/>
              <a:t>Click to edit Master title style</a:t>
            </a:r>
            <a:endParaRPr lang="en-GB" noProof="0" dirty="0"/>
          </a:p>
        </p:txBody>
      </p:sp>
      <p:sp>
        <p:nvSpPr>
          <p:cNvPr id="7" name="Tijdelijke aanduiding voor voettekst 3"/>
          <p:cNvSpPr>
            <a:spLocks noGrp="1"/>
          </p:cNvSpPr>
          <p:nvPr>
            <p:ph type="ftr" sz="quarter" idx="3"/>
          </p:nvPr>
        </p:nvSpPr>
        <p:spPr>
          <a:xfrm>
            <a:off x="475881" y="6483356"/>
            <a:ext cx="7161651" cy="273050"/>
          </a:xfrm>
          <a:prstGeom prst="rect">
            <a:avLst/>
          </a:prstGeom>
        </p:spPr>
        <p:txBody>
          <a:bodyPr vert="horz" lIns="0" tIns="45720" rIns="0" bIns="45720" rtlCol="0" anchor="ctr"/>
          <a:lstStyle>
            <a:lvl1pPr algn="l">
              <a:defRPr sz="1200">
                <a:solidFill>
                  <a:srgbClr val="5E6A71"/>
                </a:solidFill>
              </a:defRPr>
            </a:lvl1pPr>
          </a:lstStyle>
          <a:p>
            <a:endParaRPr lang="en-GB" dirty="0"/>
          </a:p>
        </p:txBody>
      </p:sp>
      <p:pic>
        <p:nvPicPr>
          <p:cNvPr id="8" name="Afbeelding 6" descr="supercirkel_oranje.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5814" y="2385016"/>
            <a:ext cx="1188000" cy="1188000"/>
          </a:xfrm>
          <a:prstGeom prst="rect">
            <a:avLst/>
          </a:prstGeom>
        </p:spPr>
      </p:pic>
      <p:sp>
        <p:nvSpPr>
          <p:cNvPr id="6" name="Tijdelijke aanduiding voor tekst 5"/>
          <p:cNvSpPr>
            <a:spLocks noGrp="1"/>
          </p:cNvSpPr>
          <p:nvPr>
            <p:ph type="body" sz="quarter" idx="11" hasCustomPrompt="1"/>
          </p:nvPr>
        </p:nvSpPr>
        <p:spPr>
          <a:xfrm>
            <a:off x="475814" y="2385016"/>
            <a:ext cx="1188000" cy="1188000"/>
          </a:xfrm>
        </p:spPr>
        <p:txBody>
          <a:bodyPr wrap="square" tIns="0" bIns="0" anchor="ctr">
            <a:noAutofit/>
          </a:bodyPr>
          <a:lstStyle>
            <a:lvl1pPr marL="0" indent="0" algn="ctr">
              <a:lnSpc>
                <a:spcPct val="100000"/>
              </a:lnSpc>
              <a:spcBef>
                <a:spcPts val="0"/>
              </a:spcBef>
              <a:buNone/>
              <a:defRPr sz="6000" b="1" i="0" u="none" baseline="0">
                <a:solidFill>
                  <a:schemeClr val="bg1"/>
                </a:solidFill>
              </a:defRPr>
            </a:lvl1pPr>
          </a:lstStyle>
          <a:p>
            <a:r>
              <a:rPr lang="en-US" dirty="0"/>
              <a:t>#</a:t>
            </a:r>
            <a:endParaRPr lang="en-GB" dirty="0"/>
          </a:p>
        </p:txBody>
      </p:sp>
    </p:spTree>
    <p:extLst>
      <p:ext uri="{BB962C8B-B14F-4D97-AF65-F5344CB8AC3E}">
        <p14:creationId xmlns:p14="http://schemas.microsoft.com/office/powerpoint/2010/main" val="3998277720"/>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ransition slide with full-screen image">
    <p:spTree>
      <p:nvGrpSpPr>
        <p:cNvPr id="1" name=""/>
        <p:cNvGrpSpPr/>
        <p:nvPr/>
      </p:nvGrpSpPr>
      <p:grpSpPr>
        <a:xfrm>
          <a:off x="0" y="0"/>
          <a:ext cx="0" cy="0"/>
          <a:chOff x="0" y="0"/>
          <a:chExt cx="0" cy="0"/>
        </a:xfrm>
      </p:grpSpPr>
      <p:sp>
        <p:nvSpPr>
          <p:cNvPr id="6" name="Tijdelijke aanduiding voor afbeelding 2"/>
          <p:cNvSpPr>
            <a:spLocks noGrp="1"/>
          </p:cNvSpPr>
          <p:nvPr>
            <p:ph type="pic" idx="1" hasCustomPrompt="1"/>
          </p:nvPr>
        </p:nvSpPr>
        <p:spPr>
          <a:xfrm>
            <a:off x="0" y="0"/>
            <a:ext cx="9144000" cy="6858000"/>
          </a:xfrm>
          <a:noFill/>
          <a:ln>
            <a:noFill/>
          </a:ln>
        </p:spPr>
        <p:txBody>
          <a:bodyPr lIns="0" anchor="t">
            <a:noAutofit/>
          </a:bodyPr>
          <a:lstStyle>
            <a:lvl1pPr marL="0" indent="0" algn="ctr">
              <a:spcBef>
                <a:spcPts val="0"/>
              </a:spcBef>
              <a:buNone/>
              <a:defRPr sz="1200" b="0" i="0">
                <a:solidFill>
                  <a:schemeClr val="bg1">
                    <a:lumMod val="50000"/>
                  </a:schemeClr>
                </a:solidFill>
                <a:latin typeface="+mn-lt"/>
                <a:cs typeface="Myriad Pro"/>
              </a:defRPr>
            </a:lvl1pPr>
            <a:lvl2pPr marL="457112" indent="0">
              <a:buNone/>
              <a:defRPr sz="2800"/>
            </a:lvl2pPr>
            <a:lvl3pPr marL="914224" indent="0">
              <a:buNone/>
              <a:defRPr sz="2500"/>
            </a:lvl3pPr>
            <a:lvl4pPr marL="1371336" indent="0">
              <a:buNone/>
              <a:defRPr sz="2000"/>
            </a:lvl4pPr>
            <a:lvl5pPr marL="1828447" indent="0">
              <a:buNone/>
              <a:defRPr sz="2000"/>
            </a:lvl5pPr>
            <a:lvl6pPr marL="2285559" indent="0">
              <a:buNone/>
              <a:defRPr sz="2000"/>
            </a:lvl6pPr>
            <a:lvl7pPr marL="2742672" indent="0">
              <a:buNone/>
              <a:defRPr sz="2000"/>
            </a:lvl7pPr>
            <a:lvl8pPr marL="3199783" indent="0">
              <a:buNone/>
              <a:defRPr sz="2000"/>
            </a:lvl8pPr>
            <a:lvl9pPr marL="3656895" indent="0">
              <a:buNone/>
              <a:defRPr sz="2000"/>
            </a:lvl9pPr>
          </a:lstStyle>
          <a:p>
            <a:r>
              <a:rPr lang="en-GB" noProof="0" dirty="0"/>
              <a:t>Click icon to insert photo and send it to background.</a:t>
            </a:r>
            <a:br>
              <a:rPr lang="en-GB" noProof="0" dirty="0"/>
            </a:br>
            <a:r>
              <a:rPr lang="en-GB" noProof="0" dirty="0"/>
              <a:t>The photo will be scaled automatically to full size, the Rabobank logo hidden automatically.</a:t>
            </a:r>
          </a:p>
        </p:txBody>
      </p:sp>
      <p:sp>
        <p:nvSpPr>
          <p:cNvPr id="2" name="Titel 1"/>
          <p:cNvSpPr>
            <a:spLocks noGrp="1"/>
          </p:cNvSpPr>
          <p:nvPr>
            <p:ph type="title"/>
          </p:nvPr>
        </p:nvSpPr>
        <p:spPr>
          <a:xfrm>
            <a:off x="475814" y="2081658"/>
            <a:ext cx="7804586" cy="620683"/>
          </a:xfrm>
          <a:effectLst>
            <a:outerShdw blurRad="63500" dist="25400" dir="5400000" algn="tl" rotWithShape="0">
              <a:schemeClr val="tx1">
                <a:lumMod val="50000"/>
                <a:lumOff val="50000"/>
                <a:alpha val="60000"/>
              </a:schemeClr>
            </a:outerShdw>
          </a:effectLst>
        </p:spPr>
        <p:txBody>
          <a:bodyPr anchor="b">
            <a:spAutoFit/>
          </a:bodyPr>
          <a:lstStyle>
            <a:lvl1pPr>
              <a:defRPr sz="4400">
                <a:solidFill>
                  <a:schemeClr val="bg1"/>
                </a:solidFill>
              </a:defRPr>
            </a:lvl1pPr>
          </a:lstStyle>
          <a:p>
            <a:r>
              <a:rPr lang="en-US"/>
              <a:t>Click to edit Master title style</a:t>
            </a:r>
            <a:endParaRPr lang="en-GB" noProof="0" dirty="0"/>
          </a:p>
        </p:txBody>
      </p:sp>
      <p:sp>
        <p:nvSpPr>
          <p:cNvPr id="5" name="Tijdelijke aanduiding voor tekst 5"/>
          <p:cNvSpPr>
            <a:spLocks noGrp="1"/>
          </p:cNvSpPr>
          <p:nvPr>
            <p:ph type="body" sz="quarter" idx="11" hasCustomPrompt="1"/>
          </p:nvPr>
        </p:nvSpPr>
        <p:spPr>
          <a:xfrm>
            <a:off x="501651" y="2811982"/>
            <a:ext cx="7778750" cy="461665"/>
          </a:xfrm>
          <a:effectLst>
            <a:outerShdw blurRad="63500" dist="25400" dir="5400000" algn="tl" rotWithShape="0">
              <a:schemeClr val="tx1">
                <a:lumMod val="50000"/>
                <a:lumOff val="50000"/>
                <a:alpha val="60000"/>
              </a:schemeClr>
            </a:outerShdw>
          </a:effectLst>
        </p:spPr>
        <p:txBody>
          <a:bodyPr wrap="square">
            <a:spAutoFit/>
          </a:bodyPr>
          <a:lstStyle>
            <a:lvl1pPr marL="0" indent="0">
              <a:lnSpc>
                <a:spcPct val="100000"/>
              </a:lnSpc>
              <a:spcBef>
                <a:spcPts val="0"/>
              </a:spcBef>
              <a:buNone/>
              <a:defRPr sz="2400" b="1" i="1" baseline="0">
                <a:solidFill>
                  <a:schemeClr val="bg1"/>
                </a:solidFill>
              </a:defRPr>
            </a:lvl1pPr>
          </a:lstStyle>
          <a:p>
            <a:r>
              <a:rPr lang="en-US"/>
              <a:t>Click to add subtitle</a:t>
            </a:r>
            <a:endParaRPr lang="en-GB"/>
          </a:p>
        </p:txBody>
      </p:sp>
      <p:sp>
        <p:nvSpPr>
          <p:cNvPr id="8" name="Tijdelijke aanduiding voor dianummer 4"/>
          <p:cNvSpPr>
            <a:spLocks noGrp="1"/>
          </p:cNvSpPr>
          <p:nvPr>
            <p:ph type="sldNum" sz="quarter" idx="10"/>
          </p:nvPr>
        </p:nvSpPr>
        <p:spPr>
          <a:xfrm>
            <a:off x="7637546" y="6483356"/>
            <a:ext cx="642937" cy="273050"/>
          </a:xfrm>
        </p:spPr>
        <p:txBody>
          <a:bodyPr/>
          <a:lstStyle>
            <a:lvl1pPr>
              <a:defRPr>
                <a:solidFill>
                  <a:srgbClr val="5E6A71"/>
                </a:solidFill>
              </a:defRPr>
            </a:lvl1pPr>
          </a:lstStyle>
          <a:p>
            <a:fld id="{4821C4A5-98F2-7545-875B-39B2F4500447}" type="slidenum">
              <a:rPr lang="en-GB" smtClean="0"/>
              <a:pPr/>
              <a:t>‹Nº›</a:t>
            </a:fld>
            <a:endParaRPr lang="en-GB" dirty="0"/>
          </a:p>
        </p:txBody>
      </p:sp>
      <p:sp>
        <p:nvSpPr>
          <p:cNvPr id="7" name="Tijdelijke aanduiding voor voettekst 3"/>
          <p:cNvSpPr>
            <a:spLocks noGrp="1"/>
          </p:cNvSpPr>
          <p:nvPr>
            <p:ph type="ftr" sz="quarter" idx="3"/>
          </p:nvPr>
        </p:nvSpPr>
        <p:spPr>
          <a:xfrm>
            <a:off x="475881" y="6483356"/>
            <a:ext cx="7161651" cy="273050"/>
          </a:xfrm>
          <a:prstGeom prst="rect">
            <a:avLst/>
          </a:prstGeom>
        </p:spPr>
        <p:txBody>
          <a:bodyPr vert="horz" lIns="0" tIns="45720" rIns="0" bIns="45720" rtlCol="0" anchor="ctr"/>
          <a:lstStyle>
            <a:lvl1pPr algn="l">
              <a:defRPr sz="1200">
                <a:solidFill>
                  <a:srgbClr val="5E6A71"/>
                </a:solidFill>
              </a:defRPr>
            </a:lvl1pPr>
          </a:lstStyle>
          <a:p>
            <a:endParaRPr lang="en-GB" dirty="0"/>
          </a:p>
        </p:txBody>
      </p:sp>
    </p:spTree>
    <p:extLst>
      <p:ext uri="{BB962C8B-B14F-4D97-AF65-F5344CB8AC3E}">
        <p14:creationId xmlns:p14="http://schemas.microsoft.com/office/powerpoint/2010/main" val="1536372463"/>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8" name="Rechthoek 7"/>
          <p:cNvSpPr/>
          <p:nvPr userDrawn="1"/>
        </p:nvSpPr>
        <p:spPr>
          <a:xfrm>
            <a:off x="7743568" y="263611"/>
            <a:ext cx="1103870" cy="1120346"/>
          </a:xfrm>
          <a:prstGeom prst="rect">
            <a:avLst/>
          </a:prstGeom>
          <a:solidFill>
            <a:schemeClr val="bg1"/>
          </a:solidFill>
          <a:ln w="6350" cap="flat" cmpd="sng" algn="ctr">
            <a:noFill/>
            <a:prstDash val="solid"/>
          </a:ln>
          <a:effectLst/>
        </p:spPr>
        <p:txBody>
          <a:bodyPr rot="0" spcFirstLastPara="0" vertOverflow="overflow" horzOverflow="overflow" vert="horz" wrap="square" lIns="72000" tIns="90000" rIns="72000" bIns="90000" numCol="1" spcCol="0" rtlCol="0" fromWordArt="0" anchor="ctr" anchorCtr="0" forceAA="0" compatLnSpc="1">
            <a:prstTxWarp prst="textNoShape">
              <a:avLst/>
            </a:prstTxWarp>
            <a:noAutofit/>
          </a:bodyPr>
          <a:lstStyle/>
          <a:p>
            <a:pPr algn="ctr">
              <a:lnSpc>
                <a:spcPct val="110000"/>
              </a:lnSpc>
            </a:pPr>
            <a:endParaRPr lang="nl-NL" kern="0" dirty="0">
              <a:solidFill>
                <a:srgbClr val="000000"/>
              </a:solidFill>
              <a:cs typeface="Myriad Pro"/>
            </a:endParaRPr>
          </a:p>
        </p:txBody>
      </p:sp>
      <p:sp>
        <p:nvSpPr>
          <p:cNvPr id="23" name="Picture Placeholder 4"/>
          <p:cNvSpPr>
            <a:spLocks noGrp="1"/>
          </p:cNvSpPr>
          <p:nvPr>
            <p:ph type="pic" sz="quarter" idx="13" hasCustomPrompt="1"/>
          </p:nvPr>
        </p:nvSpPr>
        <p:spPr>
          <a:xfrm>
            <a:off x="0" y="0"/>
            <a:ext cx="9144000" cy="5003800"/>
          </a:xfrm>
          <a:solidFill>
            <a:srgbClr val="EAEAEA"/>
          </a:solidFill>
        </p:spPr>
        <p:txBody>
          <a:bodyPr/>
          <a:lstStyle>
            <a:lvl1pPr marL="0" indent="0" algn="ctr">
              <a:buNone/>
              <a:defRPr sz="1200">
                <a:solidFill>
                  <a:schemeClr val="bg1">
                    <a:lumMod val="50000"/>
                  </a:schemeClr>
                </a:solidFill>
                <a:latin typeface="+mj-lt"/>
              </a:defRPr>
            </a:lvl1pPr>
          </a:lstStyle>
          <a:p>
            <a:r>
              <a:rPr lang="en-GB" noProof="0" dirty="0"/>
              <a:t>Click icon to insert photo and send it to background.</a:t>
            </a:r>
            <a:br>
              <a:rPr lang="en-GB" noProof="0" dirty="0"/>
            </a:br>
            <a:r>
              <a:rPr lang="en-GB" noProof="0" dirty="0"/>
              <a:t>The photo will be centred automatically inside this grey box.</a:t>
            </a:r>
          </a:p>
        </p:txBody>
      </p:sp>
      <p:sp>
        <p:nvSpPr>
          <p:cNvPr id="21" name="Titel 14"/>
          <p:cNvSpPr>
            <a:spLocks noGrp="1"/>
          </p:cNvSpPr>
          <p:nvPr>
            <p:ph type="title" hasCustomPrompt="1"/>
          </p:nvPr>
        </p:nvSpPr>
        <p:spPr>
          <a:xfrm>
            <a:off x="25" y="3265550"/>
            <a:ext cx="6096069" cy="1291000"/>
          </a:xfrm>
          <a:custGeom>
            <a:avLst/>
            <a:gdLst>
              <a:gd name="connsiteX0" fmla="*/ 0 w 6151950"/>
              <a:gd name="connsiteY0" fmla="*/ 0 h 1269833"/>
              <a:gd name="connsiteX1" fmla="*/ 5999989 w 6151950"/>
              <a:gd name="connsiteY1" fmla="*/ 0 h 1269833"/>
              <a:gd name="connsiteX2" fmla="*/ 6151950 w 6151950"/>
              <a:gd name="connsiteY2" fmla="*/ 151961 h 1269833"/>
              <a:gd name="connsiteX3" fmla="*/ 6151950 w 6151950"/>
              <a:gd name="connsiteY3" fmla="*/ 1269833 h 1269833"/>
              <a:gd name="connsiteX4" fmla="*/ 0 w 6151950"/>
              <a:gd name="connsiteY4" fmla="*/ 1269833 h 1269833"/>
              <a:gd name="connsiteX5" fmla="*/ 0 w 6151950"/>
              <a:gd name="connsiteY5" fmla="*/ 0 h 1269833"/>
              <a:gd name="connsiteX0" fmla="*/ 0 w 6151950"/>
              <a:gd name="connsiteY0" fmla="*/ 0 h 1278300"/>
              <a:gd name="connsiteX1" fmla="*/ 5999989 w 6151950"/>
              <a:gd name="connsiteY1" fmla="*/ 0 h 1278300"/>
              <a:gd name="connsiteX2" fmla="*/ 6151950 w 6151950"/>
              <a:gd name="connsiteY2" fmla="*/ 151961 h 1278300"/>
              <a:gd name="connsiteX3" fmla="*/ 5999550 w 6151950"/>
              <a:gd name="connsiteY3" fmla="*/ 1278300 h 1278300"/>
              <a:gd name="connsiteX4" fmla="*/ 0 w 6151950"/>
              <a:gd name="connsiteY4" fmla="*/ 1269833 h 1278300"/>
              <a:gd name="connsiteX5" fmla="*/ 0 w 6151950"/>
              <a:gd name="connsiteY5" fmla="*/ 0 h 1278300"/>
              <a:gd name="connsiteX0" fmla="*/ 0 w 6151950"/>
              <a:gd name="connsiteY0" fmla="*/ 0 h 1278300"/>
              <a:gd name="connsiteX1" fmla="*/ 5999989 w 6151950"/>
              <a:gd name="connsiteY1" fmla="*/ 0 h 1278300"/>
              <a:gd name="connsiteX2" fmla="*/ 6151950 w 6151950"/>
              <a:gd name="connsiteY2" fmla="*/ 151961 h 1278300"/>
              <a:gd name="connsiteX3" fmla="*/ 6026149 w 6151950"/>
              <a:gd name="connsiteY3" fmla="*/ 1052450 h 1278300"/>
              <a:gd name="connsiteX4" fmla="*/ 5999550 w 6151950"/>
              <a:gd name="connsiteY4" fmla="*/ 1278300 h 1278300"/>
              <a:gd name="connsiteX5" fmla="*/ 0 w 6151950"/>
              <a:gd name="connsiteY5" fmla="*/ 1269833 h 1278300"/>
              <a:gd name="connsiteX6" fmla="*/ 0 w 6151950"/>
              <a:gd name="connsiteY6" fmla="*/ 0 h 1278300"/>
              <a:gd name="connsiteX0" fmla="*/ 0 w 6153149"/>
              <a:gd name="connsiteY0" fmla="*/ 0 h 1278300"/>
              <a:gd name="connsiteX1" fmla="*/ 5999989 w 6153149"/>
              <a:gd name="connsiteY1" fmla="*/ 0 h 1278300"/>
              <a:gd name="connsiteX2" fmla="*/ 6151950 w 6153149"/>
              <a:gd name="connsiteY2" fmla="*/ 151961 h 1278300"/>
              <a:gd name="connsiteX3" fmla="*/ 6153149 w 6153149"/>
              <a:gd name="connsiteY3" fmla="*/ 1103250 h 1278300"/>
              <a:gd name="connsiteX4" fmla="*/ 5999550 w 6153149"/>
              <a:gd name="connsiteY4" fmla="*/ 1278300 h 1278300"/>
              <a:gd name="connsiteX5" fmla="*/ 0 w 6153149"/>
              <a:gd name="connsiteY5" fmla="*/ 1269833 h 1278300"/>
              <a:gd name="connsiteX6" fmla="*/ 0 w 6153149"/>
              <a:gd name="connsiteY6" fmla="*/ 0 h 1278300"/>
              <a:gd name="connsiteX0" fmla="*/ 0 w 6153149"/>
              <a:gd name="connsiteY0" fmla="*/ 0 h 1278300"/>
              <a:gd name="connsiteX1" fmla="*/ 5999989 w 6153149"/>
              <a:gd name="connsiteY1" fmla="*/ 0 h 1278300"/>
              <a:gd name="connsiteX2" fmla="*/ 6151950 w 6153149"/>
              <a:gd name="connsiteY2" fmla="*/ 151961 h 1278300"/>
              <a:gd name="connsiteX3" fmla="*/ 6153149 w 6153149"/>
              <a:gd name="connsiteY3" fmla="*/ 1103250 h 1278300"/>
              <a:gd name="connsiteX4" fmla="*/ 5999550 w 6153149"/>
              <a:gd name="connsiteY4" fmla="*/ 1278300 h 1278300"/>
              <a:gd name="connsiteX5" fmla="*/ 0 w 6153149"/>
              <a:gd name="connsiteY5" fmla="*/ 1269833 h 1278300"/>
              <a:gd name="connsiteX6" fmla="*/ 0 w 6153149"/>
              <a:gd name="connsiteY6" fmla="*/ 0 h 1278300"/>
              <a:gd name="connsiteX0" fmla="*/ 0 w 6153149"/>
              <a:gd name="connsiteY0" fmla="*/ 0 h 1278300"/>
              <a:gd name="connsiteX1" fmla="*/ 5999989 w 6153149"/>
              <a:gd name="connsiteY1" fmla="*/ 0 h 1278300"/>
              <a:gd name="connsiteX2" fmla="*/ 6151950 w 6153149"/>
              <a:gd name="connsiteY2" fmla="*/ 151961 h 1278300"/>
              <a:gd name="connsiteX3" fmla="*/ 6153149 w 6153149"/>
              <a:gd name="connsiteY3" fmla="*/ 1103250 h 1278300"/>
              <a:gd name="connsiteX4" fmla="*/ 5999550 w 6153149"/>
              <a:gd name="connsiteY4" fmla="*/ 1278300 h 1278300"/>
              <a:gd name="connsiteX5" fmla="*/ 0 w 6153149"/>
              <a:gd name="connsiteY5" fmla="*/ 1269833 h 1278300"/>
              <a:gd name="connsiteX6" fmla="*/ 0 w 6153149"/>
              <a:gd name="connsiteY6" fmla="*/ 0 h 1278300"/>
              <a:gd name="connsiteX0" fmla="*/ 0 w 6153229"/>
              <a:gd name="connsiteY0" fmla="*/ 0 h 1278300"/>
              <a:gd name="connsiteX1" fmla="*/ 5999989 w 6153229"/>
              <a:gd name="connsiteY1" fmla="*/ 0 h 1278300"/>
              <a:gd name="connsiteX2" fmla="*/ 6151950 w 6153229"/>
              <a:gd name="connsiteY2" fmla="*/ 151961 h 1278300"/>
              <a:gd name="connsiteX3" fmla="*/ 6153149 w 6153229"/>
              <a:gd name="connsiteY3" fmla="*/ 1103250 h 1278300"/>
              <a:gd name="connsiteX4" fmla="*/ 5999550 w 6153229"/>
              <a:gd name="connsiteY4" fmla="*/ 1278300 h 1278300"/>
              <a:gd name="connsiteX5" fmla="*/ 0 w 6153229"/>
              <a:gd name="connsiteY5" fmla="*/ 1269833 h 1278300"/>
              <a:gd name="connsiteX6" fmla="*/ 0 w 6153229"/>
              <a:gd name="connsiteY6" fmla="*/ 0 h 1278300"/>
              <a:gd name="connsiteX0" fmla="*/ 0 w 6153219"/>
              <a:gd name="connsiteY0" fmla="*/ 0 h 1278300"/>
              <a:gd name="connsiteX1" fmla="*/ 5999989 w 6153219"/>
              <a:gd name="connsiteY1" fmla="*/ 0 h 1278300"/>
              <a:gd name="connsiteX2" fmla="*/ 6151950 w 6153219"/>
              <a:gd name="connsiteY2" fmla="*/ 151961 h 1278300"/>
              <a:gd name="connsiteX3" fmla="*/ 6153149 w 6153219"/>
              <a:gd name="connsiteY3" fmla="*/ 1103250 h 1278300"/>
              <a:gd name="connsiteX4" fmla="*/ 5999550 w 6153219"/>
              <a:gd name="connsiteY4" fmla="*/ 1278300 h 1278300"/>
              <a:gd name="connsiteX5" fmla="*/ 0 w 6153219"/>
              <a:gd name="connsiteY5" fmla="*/ 1269833 h 1278300"/>
              <a:gd name="connsiteX6" fmla="*/ 0 w 6153219"/>
              <a:gd name="connsiteY6" fmla="*/ 0 h 1278300"/>
              <a:gd name="connsiteX0" fmla="*/ 4233 w 6157452"/>
              <a:gd name="connsiteY0" fmla="*/ 0 h 1282533"/>
              <a:gd name="connsiteX1" fmla="*/ 6004222 w 6157452"/>
              <a:gd name="connsiteY1" fmla="*/ 0 h 1282533"/>
              <a:gd name="connsiteX2" fmla="*/ 6156183 w 6157452"/>
              <a:gd name="connsiteY2" fmla="*/ 151961 h 1282533"/>
              <a:gd name="connsiteX3" fmla="*/ 6157382 w 6157452"/>
              <a:gd name="connsiteY3" fmla="*/ 1103250 h 1282533"/>
              <a:gd name="connsiteX4" fmla="*/ 6003783 w 6157452"/>
              <a:gd name="connsiteY4" fmla="*/ 1278300 h 1282533"/>
              <a:gd name="connsiteX5" fmla="*/ 0 w 6157452"/>
              <a:gd name="connsiteY5" fmla="*/ 1282533 h 1282533"/>
              <a:gd name="connsiteX6" fmla="*/ 4233 w 6157452"/>
              <a:gd name="connsiteY6" fmla="*/ 0 h 1282533"/>
              <a:gd name="connsiteX0" fmla="*/ 0 w 6153219"/>
              <a:gd name="connsiteY0" fmla="*/ 0 h 1291000"/>
              <a:gd name="connsiteX1" fmla="*/ 5999989 w 6153219"/>
              <a:gd name="connsiteY1" fmla="*/ 0 h 1291000"/>
              <a:gd name="connsiteX2" fmla="*/ 6151950 w 6153219"/>
              <a:gd name="connsiteY2" fmla="*/ 151961 h 1291000"/>
              <a:gd name="connsiteX3" fmla="*/ 6153149 w 6153219"/>
              <a:gd name="connsiteY3" fmla="*/ 1103250 h 1291000"/>
              <a:gd name="connsiteX4" fmla="*/ 5999550 w 6153219"/>
              <a:gd name="connsiteY4" fmla="*/ 1278300 h 1291000"/>
              <a:gd name="connsiteX5" fmla="*/ 8467 w 6153219"/>
              <a:gd name="connsiteY5" fmla="*/ 1291000 h 1291000"/>
              <a:gd name="connsiteX6" fmla="*/ 0 w 6153219"/>
              <a:gd name="connsiteY6" fmla="*/ 0 h 1291000"/>
              <a:gd name="connsiteX0" fmla="*/ 0 w 6156424"/>
              <a:gd name="connsiteY0" fmla="*/ 0 h 1291000"/>
              <a:gd name="connsiteX1" fmla="*/ 6003194 w 6156424"/>
              <a:gd name="connsiteY1" fmla="*/ 0 h 1291000"/>
              <a:gd name="connsiteX2" fmla="*/ 6155155 w 6156424"/>
              <a:gd name="connsiteY2" fmla="*/ 151961 h 1291000"/>
              <a:gd name="connsiteX3" fmla="*/ 6156354 w 6156424"/>
              <a:gd name="connsiteY3" fmla="*/ 1103250 h 1291000"/>
              <a:gd name="connsiteX4" fmla="*/ 6002755 w 6156424"/>
              <a:gd name="connsiteY4" fmla="*/ 1278300 h 1291000"/>
              <a:gd name="connsiteX5" fmla="*/ 11672 w 6156424"/>
              <a:gd name="connsiteY5" fmla="*/ 1291000 h 1291000"/>
              <a:gd name="connsiteX6" fmla="*/ 0 w 6156424"/>
              <a:gd name="connsiteY6" fmla="*/ 0 h 1291000"/>
              <a:gd name="connsiteX0" fmla="*/ 0 w 6156424"/>
              <a:gd name="connsiteY0" fmla="*/ 0 h 1291000"/>
              <a:gd name="connsiteX1" fmla="*/ 6003194 w 6156424"/>
              <a:gd name="connsiteY1" fmla="*/ 0 h 1291000"/>
              <a:gd name="connsiteX2" fmla="*/ 6155155 w 6156424"/>
              <a:gd name="connsiteY2" fmla="*/ 151961 h 1291000"/>
              <a:gd name="connsiteX3" fmla="*/ 6156354 w 6156424"/>
              <a:gd name="connsiteY3" fmla="*/ 1103250 h 1291000"/>
              <a:gd name="connsiteX4" fmla="*/ 6002755 w 6156424"/>
              <a:gd name="connsiteY4" fmla="*/ 1278300 h 1291000"/>
              <a:gd name="connsiteX5" fmla="*/ 2058 w 6156424"/>
              <a:gd name="connsiteY5" fmla="*/ 1291000 h 1291000"/>
              <a:gd name="connsiteX6" fmla="*/ 0 w 6156424"/>
              <a:gd name="connsiteY6" fmla="*/ 0 h 1291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56424" h="1291000">
                <a:moveTo>
                  <a:pt x="0" y="0"/>
                </a:moveTo>
                <a:lnTo>
                  <a:pt x="6003194" y="0"/>
                </a:lnTo>
                <a:cubicBezTo>
                  <a:pt x="6087120" y="0"/>
                  <a:pt x="6155155" y="68035"/>
                  <a:pt x="6155155" y="151961"/>
                </a:cubicBezTo>
                <a:cubicBezTo>
                  <a:pt x="6155555" y="469057"/>
                  <a:pt x="6152521" y="930600"/>
                  <a:pt x="6156354" y="1103250"/>
                </a:cubicBezTo>
                <a:cubicBezTo>
                  <a:pt x="6160187" y="1275900"/>
                  <a:pt x="6007388" y="1270750"/>
                  <a:pt x="6002755" y="1278300"/>
                </a:cubicBezTo>
                <a:lnTo>
                  <a:pt x="2058" y="1291000"/>
                </a:lnTo>
                <a:cubicBezTo>
                  <a:pt x="-764" y="860667"/>
                  <a:pt x="2822" y="430333"/>
                  <a:pt x="0" y="0"/>
                </a:cubicBezTo>
                <a:close/>
              </a:path>
            </a:pathLst>
          </a:custGeom>
          <a:solidFill>
            <a:schemeClr val="bg1">
              <a:alpha val="87000"/>
            </a:schemeClr>
          </a:solidFill>
          <a:ln w="19050" cmpd="sng">
            <a:noFill/>
          </a:ln>
        </p:spPr>
        <p:txBody>
          <a:bodyPr wrap="square" lIns="504000" tIns="126000" rIns="108000" bIns="144000" anchor="b">
            <a:spAutoFit/>
          </a:bodyPr>
          <a:lstStyle>
            <a:lvl1pPr>
              <a:defRPr sz="3600">
                <a:solidFill>
                  <a:schemeClr val="tx2"/>
                </a:solidFill>
              </a:defRPr>
            </a:lvl1pPr>
          </a:lstStyle>
          <a:p>
            <a:br>
              <a:rPr lang="en-GB" noProof="0"/>
            </a:br>
            <a:r>
              <a:rPr lang="en-US"/>
              <a:t>Click to add title</a:t>
            </a:r>
            <a:endParaRPr lang="en-GB" noProof="0" dirty="0"/>
          </a:p>
        </p:txBody>
      </p:sp>
      <p:pic>
        <p:nvPicPr>
          <p:cNvPr id="22" name="Afbeelding 21" descr="RB_logo_rgb.png"/>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a:xfrm>
            <a:off x="7841545" y="5381099"/>
            <a:ext cx="896774" cy="1075268"/>
          </a:xfrm>
          <a:prstGeom prst="rect">
            <a:avLst/>
          </a:prstGeom>
        </p:spPr>
      </p:pic>
      <p:sp>
        <p:nvSpPr>
          <p:cNvPr id="26" name="Tijdelijke aanduiding voor dianummer 4"/>
          <p:cNvSpPr txBox="1">
            <a:spLocks/>
          </p:cNvSpPr>
          <p:nvPr userDrawn="1"/>
        </p:nvSpPr>
        <p:spPr>
          <a:xfrm>
            <a:off x="7637546" y="6483356"/>
            <a:ext cx="642937" cy="273050"/>
          </a:xfrm>
          <a:prstGeom prst="rect">
            <a:avLst/>
          </a:prstGeom>
        </p:spPr>
        <p:txBody>
          <a:bodyPr vert="horz" lIns="91440" tIns="45720" rIns="0" bIns="45720" rtlCol="0" anchor="ctr"/>
          <a:lstStyle>
            <a:defPPr>
              <a:defRPr lang="nl-NL"/>
            </a:defPPr>
            <a:lvl1pPr marL="0" algn="r" defTabSz="456999" rtl="0" eaLnBrk="1" latinLnBrk="0" hangingPunct="1">
              <a:defRPr sz="1200" kern="1200">
                <a:solidFill>
                  <a:schemeClr val="tx1">
                    <a:lumMod val="50000"/>
                    <a:lumOff val="50000"/>
                  </a:schemeClr>
                </a:solidFill>
                <a:latin typeface="+mn-lt"/>
                <a:ea typeface="+mn-ea"/>
                <a:cs typeface="+mn-cs"/>
              </a:defRPr>
            </a:lvl1pPr>
            <a:lvl2pPr marL="456999" algn="l" defTabSz="456999" rtl="0" eaLnBrk="1" latinLnBrk="0" hangingPunct="1">
              <a:defRPr sz="1800" kern="1200">
                <a:solidFill>
                  <a:schemeClr val="tx1"/>
                </a:solidFill>
                <a:latin typeface="+mn-lt"/>
                <a:ea typeface="+mn-ea"/>
                <a:cs typeface="+mn-cs"/>
              </a:defRPr>
            </a:lvl2pPr>
            <a:lvl3pPr marL="913999" algn="l" defTabSz="456999" rtl="0" eaLnBrk="1" latinLnBrk="0" hangingPunct="1">
              <a:defRPr sz="1800" kern="1200">
                <a:solidFill>
                  <a:schemeClr val="tx1"/>
                </a:solidFill>
                <a:latin typeface="+mn-lt"/>
                <a:ea typeface="+mn-ea"/>
                <a:cs typeface="+mn-cs"/>
              </a:defRPr>
            </a:lvl3pPr>
            <a:lvl4pPr marL="1370998" algn="l" defTabSz="456999" rtl="0" eaLnBrk="1" latinLnBrk="0" hangingPunct="1">
              <a:defRPr sz="1800" kern="1200">
                <a:solidFill>
                  <a:schemeClr val="tx1"/>
                </a:solidFill>
                <a:latin typeface="+mn-lt"/>
                <a:ea typeface="+mn-ea"/>
                <a:cs typeface="+mn-cs"/>
              </a:defRPr>
            </a:lvl4pPr>
            <a:lvl5pPr marL="1827997" algn="l" defTabSz="456999" rtl="0" eaLnBrk="1" latinLnBrk="0" hangingPunct="1">
              <a:defRPr sz="1800" kern="1200">
                <a:solidFill>
                  <a:schemeClr val="tx1"/>
                </a:solidFill>
                <a:latin typeface="+mn-lt"/>
                <a:ea typeface="+mn-ea"/>
                <a:cs typeface="+mn-cs"/>
              </a:defRPr>
            </a:lvl5pPr>
            <a:lvl6pPr marL="2284997" algn="l" defTabSz="456999" rtl="0" eaLnBrk="1" latinLnBrk="0" hangingPunct="1">
              <a:defRPr sz="1800" kern="1200">
                <a:solidFill>
                  <a:schemeClr val="tx1"/>
                </a:solidFill>
                <a:latin typeface="+mn-lt"/>
                <a:ea typeface="+mn-ea"/>
                <a:cs typeface="+mn-cs"/>
              </a:defRPr>
            </a:lvl6pPr>
            <a:lvl7pPr marL="2741997" algn="l" defTabSz="456999" rtl="0" eaLnBrk="1" latinLnBrk="0" hangingPunct="1">
              <a:defRPr sz="1800" kern="1200">
                <a:solidFill>
                  <a:schemeClr val="tx1"/>
                </a:solidFill>
                <a:latin typeface="+mn-lt"/>
                <a:ea typeface="+mn-ea"/>
                <a:cs typeface="+mn-cs"/>
              </a:defRPr>
            </a:lvl7pPr>
            <a:lvl8pPr marL="3198995" algn="l" defTabSz="456999" rtl="0" eaLnBrk="1" latinLnBrk="0" hangingPunct="1">
              <a:defRPr sz="1800" kern="1200">
                <a:solidFill>
                  <a:schemeClr val="tx1"/>
                </a:solidFill>
                <a:latin typeface="+mn-lt"/>
                <a:ea typeface="+mn-ea"/>
                <a:cs typeface="+mn-cs"/>
              </a:defRPr>
            </a:lvl8pPr>
            <a:lvl9pPr marL="3655995" algn="l" defTabSz="456999" rtl="0" eaLnBrk="1" latinLnBrk="0" hangingPunct="1">
              <a:defRPr sz="1800" kern="1200">
                <a:solidFill>
                  <a:schemeClr val="tx1"/>
                </a:solidFill>
                <a:latin typeface="+mn-lt"/>
                <a:ea typeface="+mn-ea"/>
                <a:cs typeface="+mn-cs"/>
              </a:defRPr>
            </a:lvl9pPr>
          </a:lstStyle>
          <a:p>
            <a:fld id="{4821C4A5-98F2-7545-875B-39B2F4500447}" type="slidenum">
              <a:rPr lang="nl-NL">
                <a:solidFill>
                  <a:prstClr val="white"/>
                </a:solidFill>
              </a:rPr>
              <a:pPr/>
              <a:t>‹Nº›</a:t>
            </a:fld>
            <a:endParaRPr lang="nl-NL" dirty="0">
              <a:solidFill>
                <a:prstClr val="white"/>
              </a:solidFill>
            </a:endParaRPr>
          </a:p>
        </p:txBody>
      </p:sp>
      <p:sp>
        <p:nvSpPr>
          <p:cNvPr id="7" name="Tijdelijke aanduiding voor dianummer 4"/>
          <p:cNvSpPr>
            <a:spLocks noGrp="1"/>
          </p:cNvSpPr>
          <p:nvPr>
            <p:ph type="sldNum" sz="quarter" idx="10"/>
          </p:nvPr>
        </p:nvSpPr>
        <p:spPr>
          <a:xfrm>
            <a:off x="6837503" y="6266892"/>
            <a:ext cx="642937" cy="273050"/>
          </a:xfrm>
        </p:spPr>
        <p:txBody>
          <a:bodyPr/>
          <a:lstStyle>
            <a:lvl1pPr>
              <a:defRPr>
                <a:solidFill>
                  <a:srgbClr val="FFFFFF"/>
                </a:solidFill>
              </a:defRPr>
            </a:lvl1pPr>
          </a:lstStyle>
          <a:p>
            <a:fld id="{4821C4A5-98F2-7545-875B-39B2F4500447}" type="slidenum">
              <a:rPr lang="en-GB" smtClean="0"/>
              <a:pPr/>
              <a:t>‹Nº›</a:t>
            </a:fld>
            <a:endParaRPr lang="en-GB" dirty="0"/>
          </a:p>
        </p:txBody>
      </p:sp>
    </p:spTree>
    <p:extLst>
      <p:ext uri="{BB962C8B-B14F-4D97-AF65-F5344CB8AC3E}">
        <p14:creationId xmlns:p14="http://schemas.microsoft.com/office/powerpoint/2010/main" val="216710128"/>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Divider">
    <p:spTree>
      <p:nvGrpSpPr>
        <p:cNvPr id="1" name=""/>
        <p:cNvGrpSpPr/>
        <p:nvPr/>
      </p:nvGrpSpPr>
      <p:grpSpPr>
        <a:xfrm>
          <a:off x="0" y="0"/>
          <a:ext cx="0" cy="0"/>
          <a:chOff x="0" y="0"/>
          <a:chExt cx="0" cy="0"/>
        </a:xfrm>
      </p:grpSpPr>
      <p:sp>
        <p:nvSpPr>
          <p:cNvPr id="8" name="Rectangle 7"/>
          <p:cNvSpPr/>
          <p:nvPr userDrawn="1"/>
        </p:nvSpPr>
        <p:spPr bwMode="gray">
          <a:xfrm>
            <a:off x="2734525" y="2824567"/>
            <a:ext cx="5584358" cy="1900578"/>
          </a:xfrm>
          <a:prstGeom prst="rect">
            <a:avLst/>
          </a:prstGeom>
          <a:solidFill>
            <a:schemeClr val="bg1"/>
          </a:solidFill>
          <a:ln w="9525" cap="flat" cmpd="sng" algn="ctr">
            <a:noFill/>
            <a:prstDash val="solid"/>
            <a:round/>
            <a:headEnd type="none" w="med" len="med"/>
            <a:tailEnd type="none" w="med" len="med"/>
          </a:ln>
          <a:effectLst/>
        </p:spPr>
        <p:txBody>
          <a:bodyPr vert="horz" wrap="square" lIns="89831" tIns="44914" rIns="89831" bIns="44914" numCol="1" rtlCol="0" anchor="t" anchorCtr="0" compatLnSpc="1">
            <a:prstTxWarp prst="textNoShape">
              <a:avLst/>
            </a:prstTxWarp>
          </a:bodyPr>
          <a:lstStyle/>
          <a:p>
            <a:pPr algn="ctr" defTabSz="977656" fontAlgn="base">
              <a:lnSpc>
                <a:spcPts val="1600"/>
              </a:lnSpc>
              <a:spcBef>
                <a:spcPct val="50000"/>
              </a:spcBef>
              <a:spcAft>
                <a:spcPct val="0"/>
              </a:spcAft>
              <a:buFont typeface="Times" pitchFamily="-112" charset="0"/>
              <a:buNone/>
            </a:pPr>
            <a:endParaRPr lang="en-US" sz="500" dirty="0">
              <a:solidFill>
                <a:prstClr val="black"/>
              </a:solidFill>
              <a:cs typeface="Arial" charset="0"/>
            </a:endParaRPr>
          </a:p>
        </p:txBody>
      </p:sp>
      <p:sp>
        <p:nvSpPr>
          <p:cNvPr id="2" name="Title 1"/>
          <p:cNvSpPr>
            <a:spLocks noGrp="1"/>
          </p:cNvSpPr>
          <p:nvPr>
            <p:ph type="ctrTitle" hasCustomPrompt="1"/>
          </p:nvPr>
        </p:nvSpPr>
        <p:spPr>
          <a:xfrm>
            <a:off x="2793472" y="2889001"/>
            <a:ext cx="5466462" cy="1080000"/>
          </a:xfrm>
          <a:solidFill>
            <a:schemeClr val="bg1"/>
          </a:solidFill>
          <a:ln w="3175" algn="ctr">
            <a:noFill/>
            <a:miter lim="800000"/>
            <a:headEnd/>
            <a:tailEnd/>
          </a:ln>
        </p:spPr>
        <p:txBody>
          <a:bodyPr vert="horz" wrap="square" lIns="176779" tIns="70705" rIns="176779" bIns="70705" numCol="1" anchor="ctr" anchorCtr="0" compatLnSpc="1">
            <a:prstTxWarp prst="textNoShape">
              <a:avLst/>
            </a:prstTxWarp>
          </a:bodyPr>
          <a:lstStyle>
            <a:lvl1pPr>
              <a:defRPr kumimoji="0" lang="en-GB" sz="3200" b="0" i="1" u="none" strike="noStrike" kern="1200" cap="none" spc="0" normalizeH="0" baseline="0" noProof="0">
                <a:ln>
                  <a:noFill/>
                </a:ln>
                <a:solidFill>
                  <a:schemeClr val="tx2"/>
                </a:solidFill>
                <a:effectLst/>
                <a:uLnTx/>
                <a:uFillTx/>
                <a:latin typeface="Myriad Light" pitchFamily="2" charset="0"/>
                <a:ea typeface="+mn-ea"/>
                <a:cs typeface="+mn-cs"/>
              </a:defRPr>
            </a:lvl1pPr>
          </a:lstStyle>
          <a:p>
            <a:pPr marL="0" marR="0" lvl="0" indent="0" algn="l" defTabSz="977656" rtl="0" eaLnBrk="1" fontAlgn="base" latinLnBrk="0" hangingPunct="1">
              <a:lnSpc>
                <a:spcPct val="100000"/>
              </a:lnSpc>
              <a:spcBef>
                <a:spcPts val="599"/>
              </a:spcBef>
              <a:spcAft>
                <a:spcPts val="0"/>
              </a:spcAft>
              <a:buClr>
                <a:schemeClr val="accent5">
                  <a:lumMod val="50000"/>
                </a:schemeClr>
              </a:buClr>
              <a:buSzTx/>
              <a:buFontTx/>
              <a:buNone/>
              <a:tabLst/>
              <a:defRPr/>
            </a:pPr>
            <a:r>
              <a:rPr lang="en-US" dirty="0"/>
              <a:t>Click to edit Section title</a:t>
            </a:r>
            <a:endParaRPr lang="en-GB" dirty="0"/>
          </a:p>
        </p:txBody>
      </p:sp>
      <p:sp>
        <p:nvSpPr>
          <p:cNvPr id="12" name="Rectangle 11"/>
          <p:cNvSpPr/>
          <p:nvPr userDrawn="1"/>
        </p:nvSpPr>
        <p:spPr>
          <a:xfrm>
            <a:off x="118582" y="45046"/>
            <a:ext cx="8773898" cy="136787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89831" tIns="44914" rIns="89831" bIns="44914" rtlCol="0" anchor="ctr"/>
          <a:lstStyle/>
          <a:p>
            <a:pPr algn="ctr" defTabSz="456999" fontAlgn="base">
              <a:spcBef>
                <a:spcPct val="0"/>
              </a:spcBef>
              <a:spcAft>
                <a:spcPct val="0"/>
              </a:spcAft>
            </a:pPr>
            <a:endParaRPr lang="en-GB" dirty="0">
              <a:solidFill>
                <a:srgbClr val="FFFFFF"/>
              </a:solidFill>
            </a:endParaRPr>
          </a:p>
        </p:txBody>
      </p:sp>
      <p:cxnSp>
        <p:nvCxnSpPr>
          <p:cNvPr id="16" name="Straight Connector 15"/>
          <p:cNvCxnSpPr/>
          <p:nvPr userDrawn="1"/>
        </p:nvCxnSpPr>
        <p:spPr>
          <a:xfrm>
            <a:off x="1405296" y="4005064"/>
            <a:ext cx="1329232" cy="0"/>
          </a:xfrm>
          <a:prstGeom prst="line">
            <a:avLst/>
          </a:prstGeom>
          <a:ln w="3175">
            <a:solidFill>
              <a:schemeClr val="bg1"/>
            </a:solidFill>
          </a:ln>
        </p:spPr>
        <p:style>
          <a:lnRef idx="1">
            <a:schemeClr val="accent1"/>
          </a:lnRef>
          <a:fillRef idx="0">
            <a:schemeClr val="accent1"/>
          </a:fillRef>
          <a:effectRef idx="0">
            <a:schemeClr val="accent1"/>
          </a:effectRef>
          <a:fontRef idx="minor">
            <a:schemeClr val="tx1"/>
          </a:fontRef>
        </p:style>
      </p:cxnSp>
      <p:pic>
        <p:nvPicPr>
          <p:cNvPr id="9" name="Picture 8" descr="Front PPT logo.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824445" y="5480719"/>
            <a:ext cx="854701" cy="1117599"/>
          </a:xfrm>
          <a:prstGeom prst="rect">
            <a:avLst/>
          </a:prstGeom>
        </p:spPr>
      </p:pic>
      <p:cxnSp>
        <p:nvCxnSpPr>
          <p:cNvPr id="10" name="Straight Connector 9"/>
          <p:cNvCxnSpPr/>
          <p:nvPr userDrawn="1"/>
        </p:nvCxnSpPr>
        <p:spPr>
          <a:xfrm>
            <a:off x="1405288" y="4005064"/>
            <a:ext cx="6854640" cy="0"/>
          </a:xfrm>
          <a:prstGeom prst="line">
            <a:avLst/>
          </a:prstGeom>
          <a:ln w="3175">
            <a:solidFill>
              <a:schemeClr val="bg2"/>
            </a:solidFill>
          </a:ln>
        </p:spPr>
        <p:style>
          <a:lnRef idx="1">
            <a:schemeClr val="accent1"/>
          </a:lnRef>
          <a:fillRef idx="0">
            <a:schemeClr val="accent1"/>
          </a:fillRef>
          <a:effectRef idx="0">
            <a:schemeClr val="accent1"/>
          </a:effectRef>
          <a:fontRef idx="minor">
            <a:schemeClr val="tx1"/>
          </a:fontRef>
        </p:style>
      </p:cxnSp>
      <p:sp>
        <p:nvSpPr>
          <p:cNvPr id="15" name="Text Placeholder 14"/>
          <p:cNvSpPr>
            <a:spLocks noGrp="1"/>
          </p:cNvSpPr>
          <p:nvPr>
            <p:ph type="body" sz="quarter" idx="11" hasCustomPrompt="1"/>
          </p:nvPr>
        </p:nvSpPr>
        <p:spPr>
          <a:xfrm>
            <a:off x="1405295" y="2619710"/>
            <a:ext cx="1329103" cy="269876"/>
          </a:xfrm>
          <a:solidFill>
            <a:schemeClr val="bg1"/>
          </a:solidFill>
          <a:ln w="3175" algn="ctr">
            <a:noFill/>
            <a:miter lim="800000"/>
            <a:headEnd/>
            <a:tailEnd/>
          </a:ln>
        </p:spPr>
        <p:txBody>
          <a:bodyPr vert="horz" wrap="square" lIns="0" tIns="70705" rIns="0" bIns="70705" numCol="1" anchor="ctr" anchorCtr="0" compatLnSpc="1">
            <a:prstTxWarp prst="textNoShape">
              <a:avLst/>
            </a:prstTxWarp>
          </a:bodyPr>
          <a:lstStyle>
            <a:lvl1pPr algn="ctr">
              <a:defRPr kumimoji="0" lang="en-US" sz="1600" b="0" i="1" u="none" strike="noStrike" kern="1200" cap="none" spc="0" normalizeH="0" baseline="0" noProof="0" dirty="0" smtClean="0">
                <a:ln>
                  <a:noFill/>
                </a:ln>
                <a:solidFill>
                  <a:schemeClr val="tx2"/>
                </a:solidFill>
                <a:effectLst/>
                <a:uLnTx/>
                <a:uFillTx/>
                <a:latin typeface="Myriad Light" pitchFamily="2" charset="0"/>
                <a:ea typeface="+mn-ea"/>
                <a:cs typeface="+mn-cs"/>
              </a:defRPr>
            </a:lvl1pPr>
          </a:lstStyle>
          <a:p>
            <a:pPr marL="0" marR="0" lvl="0" indent="0" algn="ctr" defTabSz="977656" rtl="0" eaLnBrk="1" fontAlgn="base" latinLnBrk="0" hangingPunct="1">
              <a:lnSpc>
                <a:spcPct val="100000"/>
              </a:lnSpc>
              <a:spcBef>
                <a:spcPts val="599"/>
              </a:spcBef>
              <a:spcAft>
                <a:spcPts val="0"/>
              </a:spcAft>
              <a:buClr>
                <a:schemeClr val="accent5">
                  <a:lumMod val="50000"/>
                </a:schemeClr>
              </a:buClr>
              <a:buSzTx/>
              <a:buFontTx/>
              <a:buNone/>
              <a:tabLst/>
              <a:defRPr/>
            </a:pPr>
            <a:r>
              <a:rPr lang="en-US" dirty="0"/>
              <a:t>(Appendix)</a:t>
            </a:r>
          </a:p>
        </p:txBody>
      </p:sp>
      <p:sp>
        <p:nvSpPr>
          <p:cNvPr id="11" name="Text Placeholder 13"/>
          <p:cNvSpPr>
            <a:spLocks noGrp="1"/>
          </p:cNvSpPr>
          <p:nvPr>
            <p:ph type="body" sz="quarter" idx="10" hasCustomPrompt="1"/>
          </p:nvPr>
        </p:nvSpPr>
        <p:spPr>
          <a:xfrm>
            <a:off x="1405296" y="2889501"/>
            <a:ext cx="1329232" cy="1079500"/>
          </a:xfrm>
          <a:solidFill>
            <a:schemeClr val="bg1">
              <a:lumMod val="95000"/>
            </a:schemeClr>
          </a:solidFill>
        </p:spPr>
        <p:txBody>
          <a:bodyPr lIns="70705" tIns="0" rIns="70705" anchor="ctr" anchorCtr="0"/>
          <a:lstStyle>
            <a:lvl1pPr algn="ctr">
              <a:defRPr sz="7200">
                <a:solidFill>
                  <a:schemeClr val="tx2"/>
                </a:solidFill>
                <a:latin typeface="Myriad Light" pitchFamily="2" charset="0"/>
              </a:defRPr>
            </a:lvl1pPr>
          </a:lstStyle>
          <a:p>
            <a:pPr lvl="0"/>
            <a:r>
              <a:rPr lang="en-US" dirty="0"/>
              <a:t>#</a:t>
            </a:r>
          </a:p>
        </p:txBody>
      </p:sp>
    </p:spTree>
    <p:extLst>
      <p:ext uri="{BB962C8B-B14F-4D97-AF65-F5344CB8AC3E}">
        <p14:creationId xmlns:p14="http://schemas.microsoft.com/office/powerpoint/2010/main" val="4573117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Standard slide">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35256" y="749300"/>
            <a:ext cx="7150101" cy="838200"/>
          </a:xfrm>
        </p:spPr>
        <p:txBody>
          <a:bodyPr/>
          <a:lstStyle>
            <a:lvl1pPr>
              <a:defRPr baseline="0"/>
            </a:lvl1pPr>
          </a:lstStyle>
          <a:p>
            <a:r>
              <a:rPr lang="en-GB" noProof="0" dirty="0"/>
              <a:t>Click here to add title</a:t>
            </a:r>
          </a:p>
        </p:txBody>
      </p:sp>
      <p:sp>
        <p:nvSpPr>
          <p:cNvPr id="3" name="Tijdelijke aanduiding voor dianummer 2"/>
          <p:cNvSpPr>
            <a:spLocks noGrp="1"/>
          </p:cNvSpPr>
          <p:nvPr>
            <p:ph type="sldNum" sz="quarter" idx="10"/>
          </p:nvPr>
        </p:nvSpPr>
        <p:spPr>
          <a:xfrm>
            <a:off x="7637880" y="6483357"/>
            <a:ext cx="642937" cy="273050"/>
          </a:xfrm>
          <a:prstGeom prst="rect">
            <a:avLst/>
          </a:prstGeom>
        </p:spPr>
        <p:txBody>
          <a:bodyPr lIns="89831" tIns="44914" rIns="89831" bIns="44914"/>
          <a:lstStyle>
            <a:lvl1pPr algn="l">
              <a:defRPr sz="1400" b="1">
                <a:solidFill>
                  <a:schemeClr val="tx1"/>
                </a:solidFill>
              </a:defRPr>
            </a:lvl1pPr>
          </a:lstStyle>
          <a:p>
            <a:pPr fontAlgn="base">
              <a:spcBef>
                <a:spcPct val="0"/>
              </a:spcBef>
              <a:spcAft>
                <a:spcPct val="0"/>
              </a:spcAft>
            </a:pPr>
            <a:fld id="{4821C4A5-98F2-7545-875B-39B2F4500447}" type="slidenum">
              <a:rPr lang="nl-NL" smtClean="0">
                <a:solidFill>
                  <a:prstClr val="black"/>
                </a:solidFill>
                <a:latin typeface="Arial" charset="0"/>
                <a:cs typeface="Arial" charset="0"/>
              </a:rPr>
              <a:pPr fontAlgn="base">
                <a:spcBef>
                  <a:spcPct val="0"/>
                </a:spcBef>
                <a:spcAft>
                  <a:spcPct val="0"/>
                </a:spcAft>
              </a:pPr>
              <a:t>‹Nº›</a:t>
            </a:fld>
            <a:endParaRPr lang="nl-NL" dirty="0">
              <a:solidFill>
                <a:prstClr val="black"/>
              </a:solidFill>
              <a:latin typeface="Arial" charset="0"/>
              <a:cs typeface="Arial" charset="0"/>
            </a:endParaRPr>
          </a:p>
        </p:txBody>
      </p:sp>
      <p:sp>
        <p:nvSpPr>
          <p:cNvPr id="5" name="Tijdelijke aanduiding voor inhoud 4"/>
          <p:cNvSpPr>
            <a:spLocks noGrp="1"/>
          </p:cNvSpPr>
          <p:nvPr>
            <p:ph sz="quarter" idx="11"/>
          </p:nvPr>
        </p:nvSpPr>
        <p:spPr>
          <a:xfrm>
            <a:off x="476032" y="1781594"/>
            <a:ext cx="7804585" cy="4111206"/>
          </a:xfrm>
        </p:spPr>
        <p:txBody>
          <a:bodyPr/>
          <a:lstStyle>
            <a:lvl2pPr>
              <a:lnSpc>
                <a:spcPct val="100000"/>
              </a:lnSpc>
              <a:defRPr/>
            </a:lvl2pPr>
            <a:lvl3pPr>
              <a:lnSpc>
                <a:spcPct val="100000"/>
              </a:lnSpc>
              <a:defRPr/>
            </a:lvl3pPr>
            <a:lvl4pPr>
              <a:lnSpc>
                <a:spcPct val="100000"/>
              </a:lnSpc>
              <a:defRPr/>
            </a:lvl4pPr>
            <a:lvl5pPr>
              <a:lnSpc>
                <a:spcPct val="100000"/>
              </a:lnSpc>
              <a:defRPr/>
            </a:lvl5pPr>
          </a:lstStyle>
          <a:p>
            <a:pPr lvl="0"/>
            <a:r>
              <a:rPr lang="nl-NL" noProof="0" dirty="0"/>
              <a:t>Klik om de modelstijlen te bewerken</a:t>
            </a:r>
          </a:p>
          <a:p>
            <a:pPr lvl="1"/>
            <a:r>
              <a:rPr lang="nl-NL" noProof="0" dirty="0"/>
              <a:t>Tweede niveau</a:t>
            </a:r>
          </a:p>
          <a:p>
            <a:pPr lvl="2"/>
            <a:r>
              <a:rPr lang="nl-NL" noProof="0" dirty="0"/>
              <a:t>Derde niveau</a:t>
            </a:r>
          </a:p>
          <a:p>
            <a:pPr lvl="3"/>
            <a:r>
              <a:rPr lang="nl-NL" noProof="0" dirty="0"/>
              <a:t>Vierde niveau</a:t>
            </a:r>
          </a:p>
          <a:p>
            <a:pPr lvl="4"/>
            <a:r>
              <a:rPr lang="nl-NL" noProof="0" dirty="0"/>
              <a:t>Vijfde niveau</a:t>
            </a:r>
            <a:endParaRPr lang="en-GB" noProof="0" dirty="0"/>
          </a:p>
        </p:txBody>
      </p:sp>
    </p:spTree>
    <p:extLst>
      <p:ext uri="{BB962C8B-B14F-4D97-AF65-F5344CB8AC3E}">
        <p14:creationId xmlns:p14="http://schemas.microsoft.com/office/powerpoint/2010/main" val="2007210494"/>
      </p:ext>
    </p:extLst>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Columns">
    <p:spTree>
      <p:nvGrpSpPr>
        <p:cNvPr id="1" name=""/>
        <p:cNvGrpSpPr/>
        <p:nvPr/>
      </p:nvGrpSpPr>
      <p:grpSpPr>
        <a:xfrm>
          <a:off x="0" y="0"/>
          <a:ext cx="0" cy="0"/>
          <a:chOff x="0" y="0"/>
          <a:chExt cx="0" cy="0"/>
        </a:xfrm>
      </p:grpSpPr>
      <p:sp>
        <p:nvSpPr>
          <p:cNvPr id="2" name="Title 1"/>
          <p:cNvSpPr>
            <a:spLocks noGrp="1"/>
          </p:cNvSpPr>
          <p:nvPr>
            <p:ph type="title"/>
          </p:nvPr>
        </p:nvSpPr>
        <p:spPr>
          <a:xfrm>
            <a:off x="451524" y="405843"/>
            <a:ext cx="7576615" cy="630001"/>
          </a:xfrm>
        </p:spPr>
        <p:txBody>
          <a:bodyPr/>
          <a:lstStyle/>
          <a:p>
            <a:r>
              <a:rPr lang="en-US"/>
              <a:t>Click to edit Master title style</a:t>
            </a:r>
            <a:endParaRPr lang="en-GB"/>
          </a:p>
        </p:txBody>
      </p:sp>
      <p:sp>
        <p:nvSpPr>
          <p:cNvPr id="17" name="Text Placeholder 7"/>
          <p:cNvSpPr>
            <a:spLocks noGrp="1"/>
          </p:cNvSpPr>
          <p:nvPr>
            <p:ph type="body" sz="quarter" idx="52"/>
          </p:nvPr>
        </p:nvSpPr>
        <p:spPr>
          <a:xfrm>
            <a:off x="451347" y="6237287"/>
            <a:ext cx="7576038" cy="360362"/>
          </a:xfrm>
          <a:noFill/>
          <a:ln w="9525">
            <a:noFill/>
            <a:miter lim="800000"/>
            <a:headEnd/>
            <a:tailEnd/>
          </a:ln>
        </p:spPr>
        <p:txBody>
          <a:bodyPr anchor="b"/>
          <a:lstStyle>
            <a:lvl1pPr>
              <a:spcBef>
                <a:spcPts val="0"/>
              </a:spcBef>
              <a:defRPr lang="en-US" sz="600" i="1" kern="1200" dirty="0" smtClean="0">
                <a:solidFill>
                  <a:schemeClr val="bg1">
                    <a:lumMod val="50000"/>
                  </a:schemeClr>
                </a:solidFill>
                <a:latin typeface="Verdana" pitchFamily="34" charset="0"/>
                <a:ea typeface="+mn-ea"/>
                <a:cs typeface="+mn-cs"/>
              </a:defRPr>
            </a:lvl1pPr>
            <a:lvl2pPr>
              <a:spcBef>
                <a:spcPts val="0"/>
              </a:spcBef>
              <a:defRPr sz="600"/>
            </a:lvl2pPr>
            <a:lvl3pPr>
              <a:spcBef>
                <a:spcPts val="0"/>
              </a:spcBef>
              <a:defRPr sz="600"/>
            </a:lvl3pPr>
            <a:lvl4pPr>
              <a:spcBef>
                <a:spcPts val="0"/>
              </a:spcBef>
              <a:defRPr sz="600"/>
            </a:lvl4pPr>
            <a:lvl5pPr>
              <a:spcBef>
                <a:spcPts val="0"/>
              </a:spcBef>
              <a:defRPr sz="600"/>
            </a:lvl5pPr>
          </a:lstStyle>
          <a:p>
            <a:pPr lvl="0"/>
            <a:r>
              <a:rPr lang="nl-NL"/>
              <a:t>Klik om de modelstijlen te bewerken</a:t>
            </a:r>
          </a:p>
        </p:txBody>
      </p:sp>
      <p:sp>
        <p:nvSpPr>
          <p:cNvPr id="19" name="Text Placeholder 21"/>
          <p:cNvSpPr>
            <a:spLocks noGrp="1"/>
          </p:cNvSpPr>
          <p:nvPr>
            <p:ph type="body" sz="quarter" idx="35"/>
          </p:nvPr>
        </p:nvSpPr>
        <p:spPr>
          <a:xfrm>
            <a:off x="3169387" y="1773439"/>
            <a:ext cx="1229538" cy="4463850"/>
          </a:xfrm>
          <a:solidFill>
            <a:schemeClr val="bg1">
              <a:lumMod val="95000"/>
            </a:schemeClr>
          </a:solidFill>
        </p:spPr>
        <p:txBody>
          <a:bodyPr/>
          <a:lstStyle>
            <a:lvl1pPr>
              <a:defRPr/>
            </a:lvl1pPr>
            <a:lvl2pPr>
              <a:defRPr/>
            </a:lvl2pPr>
          </a:lstStyle>
          <a:p>
            <a:pPr lvl="0"/>
            <a:r>
              <a:rPr lang="nl-NL"/>
              <a:t>Klik om de modelstijlen te bewerken</a:t>
            </a:r>
          </a:p>
        </p:txBody>
      </p:sp>
      <p:sp>
        <p:nvSpPr>
          <p:cNvPr id="20" name="Content Placeholder 2"/>
          <p:cNvSpPr>
            <a:spLocks noGrp="1"/>
          </p:cNvSpPr>
          <p:nvPr>
            <p:ph sz="half" idx="31"/>
          </p:nvPr>
        </p:nvSpPr>
        <p:spPr>
          <a:xfrm>
            <a:off x="3169387" y="1773439"/>
            <a:ext cx="1229538" cy="4463850"/>
          </a:xfrm>
          <a:noFill/>
        </p:spPr>
        <p:txBody>
          <a:bodyPr lIns="70705" tIns="70705" rIns="70705" bIns="70705"/>
          <a:lstStyle>
            <a:lvl1pPr>
              <a:defRPr sz="900" i="0"/>
            </a:lvl1pPr>
            <a:lvl2pPr>
              <a:defRPr sz="700"/>
            </a:lvl2pPr>
            <a:lvl3pPr>
              <a:defRPr sz="700"/>
            </a:lvl3pPr>
            <a:lvl4pPr>
              <a:defRPr sz="700"/>
            </a:lvl4pPr>
            <a:lvl5pPr>
              <a:defRPr sz="7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35" name="Text Placeholder 21"/>
          <p:cNvSpPr>
            <a:spLocks noGrp="1"/>
          </p:cNvSpPr>
          <p:nvPr>
            <p:ph type="body" sz="quarter" idx="55"/>
          </p:nvPr>
        </p:nvSpPr>
        <p:spPr>
          <a:xfrm>
            <a:off x="1810364" y="1773439"/>
            <a:ext cx="1229538" cy="4463850"/>
          </a:xfrm>
          <a:solidFill>
            <a:schemeClr val="bg1">
              <a:lumMod val="95000"/>
            </a:schemeClr>
          </a:solidFill>
        </p:spPr>
        <p:txBody>
          <a:bodyPr/>
          <a:lstStyle>
            <a:lvl1pPr>
              <a:defRPr/>
            </a:lvl1pPr>
            <a:lvl2pPr>
              <a:defRPr/>
            </a:lvl2pPr>
          </a:lstStyle>
          <a:p>
            <a:pPr lvl="0"/>
            <a:r>
              <a:rPr lang="nl-NL"/>
              <a:t>Klik om de modelstijlen te bewerken</a:t>
            </a:r>
          </a:p>
        </p:txBody>
      </p:sp>
      <p:sp>
        <p:nvSpPr>
          <p:cNvPr id="36" name="Content Placeholder 2"/>
          <p:cNvSpPr>
            <a:spLocks noGrp="1"/>
          </p:cNvSpPr>
          <p:nvPr>
            <p:ph sz="half" idx="56"/>
          </p:nvPr>
        </p:nvSpPr>
        <p:spPr>
          <a:xfrm>
            <a:off x="1810364" y="1773439"/>
            <a:ext cx="1229538" cy="4463850"/>
          </a:xfrm>
          <a:noFill/>
        </p:spPr>
        <p:txBody>
          <a:bodyPr lIns="70705" tIns="70705" rIns="70705" bIns="70705"/>
          <a:lstStyle>
            <a:lvl1pPr>
              <a:defRPr sz="900" i="0"/>
            </a:lvl1pPr>
            <a:lvl2pPr>
              <a:defRPr sz="700"/>
            </a:lvl2pPr>
            <a:lvl3pPr>
              <a:defRPr sz="700"/>
            </a:lvl3pPr>
            <a:lvl4pPr>
              <a:defRPr sz="700"/>
            </a:lvl4pPr>
            <a:lvl5pPr>
              <a:defRPr sz="7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39" name="Text Placeholder 21"/>
          <p:cNvSpPr>
            <a:spLocks noGrp="1"/>
          </p:cNvSpPr>
          <p:nvPr>
            <p:ph type="body" sz="quarter" idx="59"/>
          </p:nvPr>
        </p:nvSpPr>
        <p:spPr>
          <a:xfrm>
            <a:off x="451341" y="1773439"/>
            <a:ext cx="1229538" cy="4463850"/>
          </a:xfrm>
          <a:solidFill>
            <a:schemeClr val="bg1">
              <a:lumMod val="95000"/>
            </a:schemeClr>
          </a:solidFill>
        </p:spPr>
        <p:txBody>
          <a:bodyPr/>
          <a:lstStyle>
            <a:lvl1pPr>
              <a:defRPr/>
            </a:lvl1pPr>
            <a:lvl2pPr>
              <a:defRPr/>
            </a:lvl2pPr>
          </a:lstStyle>
          <a:p>
            <a:pPr lvl="0"/>
            <a:r>
              <a:rPr lang="nl-NL"/>
              <a:t>Klik om de modelstijlen te bewerken</a:t>
            </a:r>
          </a:p>
        </p:txBody>
      </p:sp>
      <p:sp>
        <p:nvSpPr>
          <p:cNvPr id="40" name="Content Placeholder 2"/>
          <p:cNvSpPr>
            <a:spLocks noGrp="1"/>
          </p:cNvSpPr>
          <p:nvPr>
            <p:ph sz="half" idx="60"/>
          </p:nvPr>
        </p:nvSpPr>
        <p:spPr>
          <a:xfrm>
            <a:off x="451341" y="1773439"/>
            <a:ext cx="1229538" cy="4463850"/>
          </a:xfrm>
          <a:noFill/>
        </p:spPr>
        <p:txBody>
          <a:bodyPr lIns="70705" tIns="70705" rIns="70705" bIns="70705"/>
          <a:lstStyle>
            <a:lvl1pPr>
              <a:defRPr sz="900" i="0"/>
            </a:lvl1pPr>
            <a:lvl2pPr>
              <a:defRPr sz="700"/>
            </a:lvl2pPr>
            <a:lvl3pPr>
              <a:defRPr sz="700"/>
            </a:lvl3pPr>
            <a:lvl4pPr>
              <a:defRPr sz="700"/>
            </a:lvl4pPr>
            <a:lvl5pPr>
              <a:defRPr sz="7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6" name="Text Placeholder 23"/>
          <p:cNvSpPr>
            <a:spLocks noGrp="1"/>
          </p:cNvSpPr>
          <p:nvPr>
            <p:ph type="body" sz="quarter" idx="45"/>
          </p:nvPr>
        </p:nvSpPr>
        <p:spPr>
          <a:xfrm>
            <a:off x="3169398" y="1341438"/>
            <a:ext cx="1428922" cy="432000"/>
          </a:xfrm>
          <a:prstGeom prst="chevron">
            <a:avLst/>
          </a:prstGeom>
          <a:solidFill>
            <a:schemeClr val="accent3"/>
          </a:solidFill>
          <a:ln w="9525">
            <a:noFill/>
            <a:miter lim="800000"/>
            <a:headEnd/>
            <a:tailEnd/>
          </a:ln>
        </p:spPr>
        <p:txBody>
          <a:bodyPr anchor="ctr"/>
          <a:lstStyle>
            <a:lvl1pPr algn="ctr">
              <a:lnSpc>
                <a:spcPct val="100000"/>
              </a:lnSpc>
              <a:spcBef>
                <a:spcPts val="0"/>
              </a:spcBef>
              <a:defRPr lang="en-US" sz="900" i="0" kern="1200" dirty="0" smtClean="0">
                <a:solidFill>
                  <a:schemeClr val="bg1"/>
                </a:solidFill>
                <a:latin typeface="Verdana" pitchFamily="34" charset="0"/>
                <a:ea typeface="+mn-ea"/>
                <a:cs typeface="+mn-cs"/>
              </a:defRPr>
            </a:lvl1pPr>
          </a:lstStyle>
          <a:p>
            <a:pPr lvl="0"/>
            <a:r>
              <a:rPr lang="en-US"/>
              <a:t>Click to edit Master text styles</a:t>
            </a:r>
          </a:p>
        </p:txBody>
      </p:sp>
      <p:sp>
        <p:nvSpPr>
          <p:cNvPr id="21" name="Text Placeholder 23"/>
          <p:cNvSpPr>
            <a:spLocks noGrp="1"/>
          </p:cNvSpPr>
          <p:nvPr>
            <p:ph type="body" sz="quarter" idx="46"/>
          </p:nvPr>
        </p:nvSpPr>
        <p:spPr>
          <a:xfrm>
            <a:off x="1810371" y="1341438"/>
            <a:ext cx="1428922" cy="432000"/>
          </a:xfrm>
          <a:prstGeom prst="chevron">
            <a:avLst/>
          </a:prstGeom>
          <a:solidFill>
            <a:schemeClr val="accent3"/>
          </a:solidFill>
          <a:ln w="9525">
            <a:noFill/>
            <a:miter lim="800000"/>
            <a:headEnd/>
            <a:tailEnd/>
          </a:ln>
        </p:spPr>
        <p:txBody>
          <a:bodyPr anchor="ctr"/>
          <a:lstStyle>
            <a:lvl1pPr algn="ctr">
              <a:lnSpc>
                <a:spcPct val="100000"/>
              </a:lnSpc>
              <a:spcBef>
                <a:spcPts val="0"/>
              </a:spcBef>
              <a:defRPr lang="en-US" sz="900" i="0" kern="1200" dirty="0" smtClean="0">
                <a:solidFill>
                  <a:schemeClr val="bg1"/>
                </a:solidFill>
                <a:latin typeface="Verdana" pitchFamily="34" charset="0"/>
                <a:ea typeface="+mn-ea"/>
                <a:cs typeface="+mn-cs"/>
              </a:defRPr>
            </a:lvl1pPr>
          </a:lstStyle>
          <a:p>
            <a:pPr lvl="0"/>
            <a:r>
              <a:rPr lang="en-US"/>
              <a:t>Click to edit Master text styles</a:t>
            </a:r>
          </a:p>
        </p:txBody>
      </p:sp>
      <p:sp>
        <p:nvSpPr>
          <p:cNvPr id="22" name="Text Placeholder 23"/>
          <p:cNvSpPr>
            <a:spLocks noGrp="1"/>
          </p:cNvSpPr>
          <p:nvPr>
            <p:ph type="body" sz="quarter" idx="62"/>
          </p:nvPr>
        </p:nvSpPr>
        <p:spPr>
          <a:xfrm>
            <a:off x="451345" y="1341438"/>
            <a:ext cx="1428922" cy="432000"/>
          </a:xfrm>
          <a:prstGeom prst="chevron">
            <a:avLst/>
          </a:prstGeom>
          <a:solidFill>
            <a:schemeClr val="accent3"/>
          </a:solidFill>
          <a:ln w="9525">
            <a:noFill/>
            <a:miter lim="800000"/>
            <a:headEnd/>
            <a:tailEnd/>
          </a:ln>
        </p:spPr>
        <p:txBody>
          <a:bodyPr anchor="ctr"/>
          <a:lstStyle>
            <a:lvl1pPr algn="ctr">
              <a:lnSpc>
                <a:spcPct val="100000"/>
              </a:lnSpc>
              <a:spcBef>
                <a:spcPts val="0"/>
              </a:spcBef>
              <a:defRPr lang="en-US" sz="900" i="0" kern="1200" dirty="0" smtClean="0">
                <a:solidFill>
                  <a:schemeClr val="bg1"/>
                </a:solidFill>
                <a:latin typeface="Verdana" pitchFamily="34" charset="0"/>
                <a:ea typeface="+mn-ea"/>
                <a:cs typeface="+mn-cs"/>
              </a:defRPr>
            </a:lvl1pPr>
          </a:lstStyle>
          <a:p>
            <a:pPr lvl="0"/>
            <a:r>
              <a:rPr lang="en-US" dirty="0"/>
              <a:t>Click to edit Master text styles</a:t>
            </a:r>
          </a:p>
        </p:txBody>
      </p:sp>
      <p:sp>
        <p:nvSpPr>
          <p:cNvPr id="18" name="Text Placeholder 21"/>
          <p:cNvSpPr>
            <a:spLocks noGrp="1"/>
          </p:cNvSpPr>
          <p:nvPr>
            <p:ph type="body" sz="quarter" idx="63"/>
          </p:nvPr>
        </p:nvSpPr>
        <p:spPr>
          <a:xfrm>
            <a:off x="7246454" y="1773439"/>
            <a:ext cx="1229538" cy="4463850"/>
          </a:xfrm>
          <a:solidFill>
            <a:schemeClr val="bg1">
              <a:lumMod val="95000"/>
            </a:schemeClr>
          </a:solidFill>
        </p:spPr>
        <p:txBody>
          <a:bodyPr/>
          <a:lstStyle>
            <a:lvl1pPr>
              <a:defRPr/>
            </a:lvl1pPr>
            <a:lvl2pPr>
              <a:defRPr/>
            </a:lvl2pPr>
          </a:lstStyle>
          <a:p>
            <a:pPr lvl="0"/>
            <a:r>
              <a:rPr lang="nl-NL"/>
              <a:t>Klik om de modelstijlen te bewerken</a:t>
            </a:r>
          </a:p>
        </p:txBody>
      </p:sp>
      <p:sp>
        <p:nvSpPr>
          <p:cNvPr id="23" name="Content Placeholder 2"/>
          <p:cNvSpPr>
            <a:spLocks noGrp="1"/>
          </p:cNvSpPr>
          <p:nvPr>
            <p:ph sz="half" idx="64"/>
          </p:nvPr>
        </p:nvSpPr>
        <p:spPr>
          <a:xfrm>
            <a:off x="7246454" y="1773439"/>
            <a:ext cx="1229538" cy="4463850"/>
          </a:xfrm>
          <a:noFill/>
        </p:spPr>
        <p:txBody>
          <a:bodyPr lIns="70705" tIns="70705" rIns="70705" bIns="70705"/>
          <a:lstStyle>
            <a:lvl1pPr>
              <a:defRPr sz="900" i="0"/>
            </a:lvl1pPr>
            <a:lvl2pPr>
              <a:defRPr sz="700"/>
            </a:lvl2pPr>
            <a:lvl3pPr>
              <a:defRPr sz="700"/>
            </a:lvl3pPr>
            <a:lvl4pPr>
              <a:defRPr sz="700"/>
            </a:lvl4pPr>
            <a:lvl5pPr>
              <a:defRPr sz="7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5" name="Text Placeholder 21"/>
          <p:cNvSpPr>
            <a:spLocks noGrp="1"/>
          </p:cNvSpPr>
          <p:nvPr>
            <p:ph type="body" sz="quarter" idx="66"/>
          </p:nvPr>
        </p:nvSpPr>
        <p:spPr>
          <a:xfrm>
            <a:off x="5887433" y="1773439"/>
            <a:ext cx="1229538" cy="4463850"/>
          </a:xfrm>
          <a:solidFill>
            <a:schemeClr val="bg1">
              <a:lumMod val="95000"/>
            </a:schemeClr>
          </a:solidFill>
        </p:spPr>
        <p:txBody>
          <a:bodyPr/>
          <a:lstStyle>
            <a:lvl1pPr>
              <a:defRPr/>
            </a:lvl1pPr>
            <a:lvl2pPr>
              <a:defRPr/>
            </a:lvl2pPr>
          </a:lstStyle>
          <a:p>
            <a:pPr lvl="0"/>
            <a:r>
              <a:rPr lang="nl-NL"/>
              <a:t>Klik om de modelstijlen te bewerken</a:t>
            </a:r>
          </a:p>
        </p:txBody>
      </p:sp>
      <p:sp>
        <p:nvSpPr>
          <p:cNvPr id="26" name="Content Placeholder 2"/>
          <p:cNvSpPr>
            <a:spLocks noGrp="1"/>
          </p:cNvSpPr>
          <p:nvPr>
            <p:ph sz="half" idx="67"/>
          </p:nvPr>
        </p:nvSpPr>
        <p:spPr>
          <a:xfrm>
            <a:off x="5887433" y="1773439"/>
            <a:ext cx="1229538" cy="4463850"/>
          </a:xfrm>
          <a:noFill/>
        </p:spPr>
        <p:txBody>
          <a:bodyPr lIns="70705" tIns="70705" rIns="70705" bIns="70705"/>
          <a:lstStyle>
            <a:lvl1pPr>
              <a:defRPr sz="900" i="0"/>
            </a:lvl1pPr>
            <a:lvl2pPr>
              <a:defRPr sz="700"/>
            </a:lvl2pPr>
            <a:lvl3pPr>
              <a:defRPr sz="700"/>
            </a:lvl3pPr>
            <a:lvl4pPr>
              <a:defRPr sz="700"/>
            </a:lvl4pPr>
            <a:lvl5pPr>
              <a:defRPr sz="7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8" name="Text Placeholder 21"/>
          <p:cNvSpPr>
            <a:spLocks noGrp="1"/>
          </p:cNvSpPr>
          <p:nvPr>
            <p:ph type="body" sz="quarter" idx="69"/>
          </p:nvPr>
        </p:nvSpPr>
        <p:spPr>
          <a:xfrm>
            <a:off x="4528410" y="1773439"/>
            <a:ext cx="1229538" cy="4463850"/>
          </a:xfrm>
          <a:solidFill>
            <a:schemeClr val="bg1">
              <a:lumMod val="95000"/>
            </a:schemeClr>
          </a:solidFill>
        </p:spPr>
        <p:txBody>
          <a:bodyPr/>
          <a:lstStyle>
            <a:lvl1pPr>
              <a:defRPr/>
            </a:lvl1pPr>
            <a:lvl2pPr>
              <a:defRPr/>
            </a:lvl2pPr>
          </a:lstStyle>
          <a:p>
            <a:pPr lvl="0"/>
            <a:r>
              <a:rPr lang="nl-NL"/>
              <a:t>Klik om de modelstijlen te bewerken</a:t>
            </a:r>
          </a:p>
        </p:txBody>
      </p:sp>
      <p:sp>
        <p:nvSpPr>
          <p:cNvPr id="29" name="Content Placeholder 2"/>
          <p:cNvSpPr>
            <a:spLocks noGrp="1"/>
          </p:cNvSpPr>
          <p:nvPr>
            <p:ph sz="half" idx="70"/>
          </p:nvPr>
        </p:nvSpPr>
        <p:spPr>
          <a:xfrm>
            <a:off x="4528410" y="1773439"/>
            <a:ext cx="1229538" cy="4463850"/>
          </a:xfrm>
          <a:noFill/>
        </p:spPr>
        <p:txBody>
          <a:bodyPr lIns="70705" tIns="70705" rIns="70705" bIns="70705"/>
          <a:lstStyle>
            <a:lvl1pPr>
              <a:defRPr sz="900" i="0"/>
            </a:lvl1pPr>
            <a:lvl2pPr>
              <a:defRPr sz="700"/>
            </a:lvl2pPr>
            <a:lvl3pPr>
              <a:defRPr sz="700"/>
            </a:lvl3pPr>
            <a:lvl4pPr>
              <a:defRPr sz="700"/>
            </a:lvl4pPr>
            <a:lvl5pPr>
              <a:defRPr sz="7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31" name="Text Placeholder 23"/>
          <p:cNvSpPr>
            <a:spLocks noGrp="1"/>
          </p:cNvSpPr>
          <p:nvPr>
            <p:ph type="body" sz="quarter" idx="72"/>
          </p:nvPr>
        </p:nvSpPr>
        <p:spPr>
          <a:xfrm>
            <a:off x="7246455" y="1341438"/>
            <a:ext cx="1428922" cy="432000"/>
          </a:xfrm>
          <a:prstGeom prst="chevron">
            <a:avLst/>
          </a:prstGeom>
          <a:solidFill>
            <a:schemeClr val="accent3"/>
          </a:solidFill>
          <a:ln w="9525">
            <a:noFill/>
            <a:miter lim="800000"/>
            <a:headEnd/>
            <a:tailEnd/>
          </a:ln>
        </p:spPr>
        <p:txBody>
          <a:bodyPr anchor="ctr"/>
          <a:lstStyle>
            <a:lvl1pPr algn="ctr">
              <a:lnSpc>
                <a:spcPct val="100000"/>
              </a:lnSpc>
              <a:spcBef>
                <a:spcPts val="0"/>
              </a:spcBef>
              <a:defRPr lang="en-US" sz="900" i="0" kern="1200" dirty="0" smtClean="0">
                <a:solidFill>
                  <a:schemeClr val="bg1"/>
                </a:solidFill>
                <a:latin typeface="Verdana" pitchFamily="34" charset="0"/>
                <a:ea typeface="+mn-ea"/>
                <a:cs typeface="+mn-cs"/>
              </a:defRPr>
            </a:lvl1pPr>
          </a:lstStyle>
          <a:p>
            <a:pPr lvl="0"/>
            <a:r>
              <a:rPr lang="en-US" dirty="0"/>
              <a:t>Click to edit Master text styles</a:t>
            </a:r>
          </a:p>
        </p:txBody>
      </p:sp>
      <p:sp>
        <p:nvSpPr>
          <p:cNvPr id="32" name="Text Placeholder 23"/>
          <p:cNvSpPr>
            <a:spLocks noGrp="1"/>
          </p:cNvSpPr>
          <p:nvPr>
            <p:ph type="body" sz="quarter" idx="73"/>
          </p:nvPr>
        </p:nvSpPr>
        <p:spPr>
          <a:xfrm>
            <a:off x="5887443" y="1341438"/>
            <a:ext cx="1428922" cy="432000"/>
          </a:xfrm>
          <a:prstGeom prst="chevron">
            <a:avLst/>
          </a:prstGeom>
          <a:solidFill>
            <a:schemeClr val="accent3"/>
          </a:solidFill>
          <a:ln w="9525">
            <a:noFill/>
            <a:miter lim="800000"/>
            <a:headEnd/>
            <a:tailEnd/>
          </a:ln>
        </p:spPr>
        <p:txBody>
          <a:bodyPr anchor="ctr"/>
          <a:lstStyle>
            <a:lvl1pPr algn="ctr">
              <a:lnSpc>
                <a:spcPct val="100000"/>
              </a:lnSpc>
              <a:spcBef>
                <a:spcPts val="0"/>
              </a:spcBef>
              <a:defRPr lang="en-US" sz="900" i="0" kern="1200" dirty="0" smtClean="0">
                <a:solidFill>
                  <a:schemeClr val="bg1"/>
                </a:solidFill>
                <a:latin typeface="Verdana" pitchFamily="34" charset="0"/>
                <a:ea typeface="+mn-ea"/>
                <a:cs typeface="+mn-cs"/>
              </a:defRPr>
            </a:lvl1pPr>
          </a:lstStyle>
          <a:p>
            <a:pPr lvl="0"/>
            <a:r>
              <a:rPr lang="en-US"/>
              <a:t>Click to edit Master text styles</a:t>
            </a:r>
          </a:p>
        </p:txBody>
      </p:sp>
      <p:sp>
        <p:nvSpPr>
          <p:cNvPr id="34" name="Text Placeholder 23"/>
          <p:cNvSpPr>
            <a:spLocks noGrp="1"/>
          </p:cNvSpPr>
          <p:nvPr>
            <p:ph type="body" sz="quarter" idx="74"/>
          </p:nvPr>
        </p:nvSpPr>
        <p:spPr>
          <a:xfrm>
            <a:off x="4528422" y="1341438"/>
            <a:ext cx="1428922" cy="432000"/>
          </a:xfrm>
          <a:prstGeom prst="chevron">
            <a:avLst/>
          </a:prstGeom>
          <a:solidFill>
            <a:schemeClr val="accent3"/>
          </a:solidFill>
          <a:ln w="9525">
            <a:noFill/>
            <a:miter lim="800000"/>
            <a:headEnd/>
            <a:tailEnd/>
          </a:ln>
        </p:spPr>
        <p:txBody>
          <a:bodyPr anchor="ctr"/>
          <a:lstStyle>
            <a:lvl1pPr algn="ctr">
              <a:lnSpc>
                <a:spcPct val="100000"/>
              </a:lnSpc>
              <a:spcBef>
                <a:spcPts val="0"/>
              </a:spcBef>
              <a:defRPr lang="en-US" sz="900" i="0" kern="1200" dirty="0" smtClean="0">
                <a:solidFill>
                  <a:schemeClr val="bg1"/>
                </a:solidFill>
                <a:latin typeface="Verdana" pitchFamily="34" charset="0"/>
                <a:ea typeface="+mn-ea"/>
                <a:cs typeface="+mn-cs"/>
              </a:defRPr>
            </a:lvl1pPr>
          </a:lstStyle>
          <a:p>
            <a:pPr lvl="0"/>
            <a:r>
              <a:rPr lang="en-US"/>
              <a:t>Click to edit Master text styles</a:t>
            </a:r>
          </a:p>
        </p:txBody>
      </p:sp>
    </p:spTree>
    <p:extLst>
      <p:ext uri="{BB962C8B-B14F-4D97-AF65-F5344CB8AC3E}">
        <p14:creationId xmlns:p14="http://schemas.microsoft.com/office/powerpoint/2010/main" val="3404068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Basic">
    <p:spTree>
      <p:nvGrpSpPr>
        <p:cNvPr id="1" name=""/>
        <p:cNvGrpSpPr/>
        <p:nvPr/>
      </p:nvGrpSpPr>
      <p:grpSpPr>
        <a:xfrm>
          <a:off x="0" y="0"/>
          <a:ext cx="0" cy="0"/>
          <a:chOff x="0" y="0"/>
          <a:chExt cx="0" cy="0"/>
        </a:xfrm>
      </p:grpSpPr>
      <p:sp>
        <p:nvSpPr>
          <p:cNvPr id="6" name="Text Placeholder 5"/>
          <p:cNvSpPr>
            <a:spLocks noGrp="1"/>
          </p:cNvSpPr>
          <p:nvPr>
            <p:ph type="body" sz="quarter" idx="31"/>
          </p:nvPr>
        </p:nvSpPr>
        <p:spPr>
          <a:xfrm>
            <a:off x="451345" y="1341439"/>
            <a:ext cx="8241322" cy="4895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8" name="Text Placeholder 7"/>
          <p:cNvSpPr>
            <a:spLocks noGrp="1"/>
          </p:cNvSpPr>
          <p:nvPr>
            <p:ph type="body" sz="quarter" idx="32" hasCustomPrompt="1"/>
          </p:nvPr>
        </p:nvSpPr>
        <p:spPr>
          <a:xfrm>
            <a:off x="451347" y="6237287"/>
            <a:ext cx="7576038" cy="360362"/>
          </a:xfrm>
        </p:spPr>
        <p:txBody>
          <a:bodyPr anchor="b" anchorCtr="0"/>
          <a:lstStyle>
            <a:lvl1pPr>
              <a:spcBef>
                <a:spcPts val="0"/>
              </a:spcBef>
              <a:defRPr sz="600">
                <a:solidFill>
                  <a:schemeClr val="bg1">
                    <a:lumMod val="50000"/>
                  </a:schemeClr>
                </a:solidFill>
              </a:defRPr>
            </a:lvl1pPr>
            <a:lvl2pPr>
              <a:spcBef>
                <a:spcPts val="0"/>
              </a:spcBef>
              <a:defRPr sz="600"/>
            </a:lvl2pPr>
            <a:lvl3pPr>
              <a:spcBef>
                <a:spcPts val="0"/>
              </a:spcBef>
              <a:defRPr sz="600"/>
            </a:lvl3pPr>
            <a:lvl4pPr>
              <a:spcBef>
                <a:spcPts val="0"/>
              </a:spcBef>
              <a:defRPr sz="600"/>
            </a:lvl4pPr>
            <a:lvl5pPr>
              <a:spcBef>
                <a:spcPts val="0"/>
              </a:spcBef>
              <a:defRPr sz="600"/>
            </a:lvl5pPr>
          </a:lstStyle>
          <a:p>
            <a:pPr lvl="0"/>
            <a:r>
              <a:rPr lang="en-US" dirty="0"/>
              <a:t>Notes/Sources:</a:t>
            </a:r>
          </a:p>
        </p:txBody>
      </p:sp>
    </p:spTree>
    <p:extLst>
      <p:ext uri="{BB962C8B-B14F-4D97-AF65-F5344CB8AC3E}">
        <p14:creationId xmlns:p14="http://schemas.microsoft.com/office/powerpoint/2010/main" val="312593341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One text one box">
    <p:spTree>
      <p:nvGrpSpPr>
        <p:cNvPr id="1" name=""/>
        <p:cNvGrpSpPr/>
        <p:nvPr/>
      </p:nvGrpSpPr>
      <p:grpSpPr>
        <a:xfrm>
          <a:off x="0" y="0"/>
          <a:ext cx="0" cy="0"/>
          <a:chOff x="0" y="0"/>
          <a:chExt cx="0" cy="0"/>
        </a:xfrm>
      </p:grpSpPr>
      <p:sp>
        <p:nvSpPr>
          <p:cNvPr id="2" name="Title 1"/>
          <p:cNvSpPr>
            <a:spLocks noGrp="1"/>
          </p:cNvSpPr>
          <p:nvPr>
            <p:ph type="title"/>
          </p:nvPr>
        </p:nvSpPr>
        <p:spPr>
          <a:xfrm>
            <a:off x="451524" y="405843"/>
            <a:ext cx="7576615" cy="630001"/>
          </a:xfrm>
        </p:spPr>
        <p:txBody>
          <a:bodyPr/>
          <a:lstStyle/>
          <a:p>
            <a:r>
              <a:rPr lang="en-US"/>
              <a:t>Click to edit Master title style</a:t>
            </a:r>
            <a:endParaRPr lang="en-GB"/>
          </a:p>
        </p:txBody>
      </p:sp>
      <p:sp>
        <p:nvSpPr>
          <p:cNvPr id="13" name="Text Placeholder 7"/>
          <p:cNvSpPr>
            <a:spLocks noGrp="1"/>
          </p:cNvSpPr>
          <p:nvPr>
            <p:ph type="body" sz="quarter" idx="44" hasCustomPrompt="1"/>
          </p:nvPr>
        </p:nvSpPr>
        <p:spPr>
          <a:xfrm>
            <a:off x="451347" y="6237287"/>
            <a:ext cx="7576038" cy="360362"/>
          </a:xfrm>
          <a:noFill/>
          <a:ln w="9525">
            <a:noFill/>
            <a:miter lim="800000"/>
            <a:headEnd/>
            <a:tailEnd/>
          </a:ln>
        </p:spPr>
        <p:txBody>
          <a:bodyPr vert="horz" wrap="square" lIns="0" tIns="0" rIns="0" bIns="0" numCol="1" anchor="b" anchorCtr="0" compatLnSpc="1">
            <a:prstTxWarp prst="textNoShape">
              <a:avLst/>
            </a:prstTxWarp>
          </a:bodyPr>
          <a:lstStyle>
            <a:lvl1pPr>
              <a:spcBef>
                <a:spcPts val="0"/>
              </a:spcBef>
              <a:defRPr lang="en-US" sz="600" i="1" kern="1200" dirty="0" smtClean="0">
                <a:solidFill>
                  <a:schemeClr val="bg1">
                    <a:lumMod val="50000"/>
                  </a:schemeClr>
                </a:solidFill>
                <a:latin typeface="Verdana" pitchFamily="34" charset="0"/>
                <a:ea typeface="+mn-ea"/>
                <a:cs typeface="+mn-cs"/>
              </a:defRPr>
            </a:lvl1pPr>
            <a:lvl2pPr>
              <a:spcBef>
                <a:spcPts val="0"/>
              </a:spcBef>
              <a:defRPr sz="600"/>
            </a:lvl2pPr>
            <a:lvl3pPr>
              <a:spcBef>
                <a:spcPts val="0"/>
              </a:spcBef>
              <a:defRPr sz="600"/>
            </a:lvl3pPr>
            <a:lvl4pPr>
              <a:spcBef>
                <a:spcPts val="0"/>
              </a:spcBef>
              <a:defRPr sz="600"/>
            </a:lvl4pPr>
            <a:lvl5pPr>
              <a:spcBef>
                <a:spcPts val="0"/>
              </a:spcBef>
              <a:defRPr sz="600"/>
            </a:lvl5pPr>
          </a:lstStyle>
          <a:p>
            <a:pPr marL="0" lvl="0" indent="0" algn="l" rtl="0" eaLnBrk="1" fontAlgn="base" hangingPunct="1">
              <a:lnSpc>
                <a:spcPct val="100000"/>
              </a:lnSpc>
              <a:spcBef>
                <a:spcPts val="0"/>
              </a:spcBef>
              <a:spcAft>
                <a:spcPct val="0"/>
              </a:spcAft>
              <a:buFont typeface="Arial" charset="0"/>
              <a:buNone/>
            </a:pPr>
            <a:r>
              <a:rPr lang="en-US" dirty="0"/>
              <a:t>Notes/Sources:</a:t>
            </a:r>
          </a:p>
        </p:txBody>
      </p:sp>
      <p:sp>
        <p:nvSpPr>
          <p:cNvPr id="15" name="Text Placeholder 21"/>
          <p:cNvSpPr>
            <a:spLocks noGrp="1"/>
          </p:cNvSpPr>
          <p:nvPr>
            <p:ph type="body" sz="quarter" idx="35" hasCustomPrompt="1"/>
          </p:nvPr>
        </p:nvSpPr>
        <p:spPr>
          <a:xfrm>
            <a:off x="4637944" y="1557338"/>
            <a:ext cx="4054154" cy="4679950"/>
          </a:xfrm>
          <a:solidFill>
            <a:schemeClr val="bg1">
              <a:lumMod val="95000"/>
            </a:schemeClr>
          </a:solidFill>
        </p:spPr>
        <p:txBody>
          <a:bodyPr/>
          <a:lstStyle>
            <a:lvl1pPr>
              <a:defRPr/>
            </a:lvl1pPr>
            <a:lvl2pPr>
              <a:defRPr/>
            </a:lvl2pPr>
          </a:lstStyle>
          <a:p>
            <a:pPr lvl="0"/>
            <a:r>
              <a:rPr lang="en-GB" dirty="0"/>
              <a:t> </a:t>
            </a:r>
          </a:p>
        </p:txBody>
      </p:sp>
      <p:sp>
        <p:nvSpPr>
          <p:cNvPr id="24" name="Content Placeholder 2"/>
          <p:cNvSpPr>
            <a:spLocks noGrp="1"/>
          </p:cNvSpPr>
          <p:nvPr>
            <p:ph sz="half" idx="31"/>
          </p:nvPr>
        </p:nvSpPr>
        <p:spPr>
          <a:xfrm>
            <a:off x="4637944" y="1557543"/>
            <a:ext cx="4054154" cy="4535957"/>
          </a:xfrm>
          <a:noFill/>
        </p:spPr>
        <p:txBody>
          <a:bodyPr lIns="70705" tIns="70705" rIns="70705" bIns="70705"/>
          <a:lstStyle>
            <a:lvl1pPr>
              <a:defRPr sz="900" i="0"/>
            </a:lvl1pPr>
            <a:lvl2pPr>
              <a:defRPr sz="700"/>
            </a:lvl2pPr>
            <a:lvl3pPr>
              <a:defRPr sz="700"/>
            </a:lvl3pPr>
            <a:lvl4pPr>
              <a:defRPr sz="700"/>
            </a:lvl4pPr>
            <a:lvl5pPr>
              <a:defRPr sz="7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5" name="Text Placeholder 22"/>
          <p:cNvSpPr>
            <a:spLocks noGrp="1"/>
          </p:cNvSpPr>
          <p:nvPr>
            <p:ph type="body" sz="quarter" idx="33" hasCustomPrompt="1"/>
          </p:nvPr>
        </p:nvSpPr>
        <p:spPr>
          <a:xfrm>
            <a:off x="4637944" y="6093297"/>
            <a:ext cx="4054154" cy="142404"/>
          </a:xfrm>
          <a:noFill/>
          <a:ln w="9525">
            <a:noFill/>
            <a:miter lim="800000"/>
            <a:headEnd/>
            <a:tailEnd/>
          </a:ln>
        </p:spPr>
        <p:txBody>
          <a:bodyPr vert="horz" wrap="square" lIns="70705" tIns="0" rIns="70705" bIns="35325" numCol="1" rtlCol="0" anchor="b" anchorCtr="0" compatLnSpc="1">
            <a:prstTxWarp prst="textNoShape">
              <a:avLst/>
            </a:prstTxWarp>
          </a:bodyPr>
          <a:lstStyle>
            <a:lvl1pPr>
              <a:defRPr kumimoji="0" lang="en-US" sz="600" b="0" i="1" u="none" strike="noStrike" kern="1200" cap="none" spc="0" normalizeH="0" baseline="0" noProof="0" dirty="0" smtClean="0">
                <a:ln>
                  <a:noFill/>
                </a:ln>
                <a:solidFill>
                  <a:schemeClr val="bg1">
                    <a:lumMod val="50000"/>
                  </a:schemeClr>
                </a:solidFill>
                <a:effectLst/>
                <a:uLnTx/>
                <a:uFillTx/>
                <a:latin typeface="Verdana" pitchFamily="34" charset="0"/>
                <a:ea typeface="+mn-ea"/>
                <a:cs typeface="+mn-cs"/>
              </a:defRPr>
            </a:lvl1pPr>
          </a:lstStyle>
          <a:p>
            <a:pPr marL="0" marR="0" lvl="0" indent="0" algn="l" defTabSz="898155" rtl="0" eaLnBrk="1" fontAlgn="auto" latinLnBrk="0" hangingPunct="1">
              <a:lnSpc>
                <a:spcPct val="100000"/>
              </a:lnSpc>
              <a:spcBef>
                <a:spcPts val="0"/>
              </a:spcBef>
              <a:spcAft>
                <a:spcPts val="0"/>
              </a:spcAft>
              <a:buClrTx/>
              <a:buSzTx/>
              <a:buFontTx/>
              <a:buNone/>
              <a:tabLst/>
              <a:defRPr/>
            </a:pPr>
            <a:r>
              <a:rPr lang="en-US" dirty="0"/>
              <a:t>Source:</a:t>
            </a:r>
          </a:p>
        </p:txBody>
      </p:sp>
      <p:sp>
        <p:nvSpPr>
          <p:cNvPr id="12" name="Text Placeholder 23"/>
          <p:cNvSpPr>
            <a:spLocks noGrp="1"/>
          </p:cNvSpPr>
          <p:nvPr>
            <p:ph type="body" sz="quarter" idx="46"/>
          </p:nvPr>
        </p:nvSpPr>
        <p:spPr>
          <a:xfrm>
            <a:off x="4637943" y="1341439"/>
            <a:ext cx="4054720" cy="215900"/>
          </a:xfrm>
          <a:noFill/>
          <a:ln w="9525">
            <a:noFill/>
            <a:miter lim="800000"/>
            <a:headEnd/>
            <a:tailEnd/>
          </a:ln>
        </p:spPr>
        <p:txBody>
          <a:bodyPr vert="horz" wrap="square" lIns="0" tIns="0" rIns="0" bIns="0" numCol="1" anchor="t" anchorCtr="0" compatLnSpc="1">
            <a:prstTxWarp prst="textNoShape">
              <a:avLst/>
            </a:prstTxWarp>
          </a:bodyPr>
          <a:lstStyle>
            <a:lvl1pPr>
              <a:defRPr lang="en-US" sz="1000" i="1" kern="1200" dirty="0" smtClean="0">
                <a:solidFill>
                  <a:schemeClr val="tx2"/>
                </a:solidFill>
                <a:latin typeface="Verdana" pitchFamily="34" charset="0"/>
                <a:ea typeface="+mn-ea"/>
                <a:cs typeface="+mn-cs"/>
              </a:defRPr>
            </a:lvl1pPr>
          </a:lstStyle>
          <a:p>
            <a:pPr marL="0" lvl="0" indent="0" algn="l" rtl="0" eaLnBrk="1" fontAlgn="base" hangingPunct="1">
              <a:lnSpc>
                <a:spcPct val="110000"/>
              </a:lnSpc>
              <a:spcBef>
                <a:spcPts val="599"/>
              </a:spcBef>
              <a:spcAft>
                <a:spcPct val="0"/>
              </a:spcAft>
              <a:buFont typeface="Arial" charset="0"/>
              <a:buNone/>
            </a:pPr>
            <a:r>
              <a:rPr lang="en-US"/>
              <a:t>Click to edit Master text styles</a:t>
            </a:r>
          </a:p>
        </p:txBody>
      </p:sp>
      <p:sp>
        <p:nvSpPr>
          <p:cNvPr id="14" name="Content Placeholder 2"/>
          <p:cNvSpPr>
            <a:spLocks noGrp="1"/>
          </p:cNvSpPr>
          <p:nvPr>
            <p:ph idx="1"/>
          </p:nvPr>
        </p:nvSpPr>
        <p:spPr>
          <a:xfrm>
            <a:off x="451344" y="1341439"/>
            <a:ext cx="4054720" cy="4895850"/>
          </a:xfrm>
        </p:spPr>
        <p:txBody>
          <a:bodyPr/>
          <a:lstStyle>
            <a:lvl1pPr>
              <a:defRPr sz="10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142330715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Box list">
    <p:spTree>
      <p:nvGrpSpPr>
        <p:cNvPr id="1" name=""/>
        <p:cNvGrpSpPr/>
        <p:nvPr/>
      </p:nvGrpSpPr>
      <p:grpSpPr>
        <a:xfrm>
          <a:off x="0" y="0"/>
          <a:ext cx="0" cy="0"/>
          <a:chOff x="0" y="0"/>
          <a:chExt cx="0" cy="0"/>
        </a:xfrm>
      </p:grpSpPr>
      <p:sp>
        <p:nvSpPr>
          <p:cNvPr id="2" name="Title 1"/>
          <p:cNvSpPr>
            <a:spLocks noGrp="1"/>
          </p:cNvSpPr>
          <p:nvPr>
            <p:ph type="title"/>
          </p:nvPr>
        </p:nvSpPr>
        <p:spPr>
          <a:xfrm>
            <a:off x="451339" y="405837"/>
            <a:ext cx="7576616" cy="630001"/>
          </a:xfrm>
        </p:spPr>
        <p:txBody>
          <a:bodyPr/>
          <a:lstStyle/>
          <a:p>
            <a:r>
              <a:rPr lang="en-US"/>
              <a:t>Click to edit Master title style</a:t>
            </a:r>
            <a:endParaRPr lang="en-GB"/>
          </a:p>
        </p:txBody>
      </p:sp>
      <p:sp>
        <p:nvSpPr>
          <p:cNvPr id="21" name="Text Placeholder 20"/>
          <p:cNvSpPr>
            <a:spLocks noGrp="1"/>
          </p:cNvSpPr>
          <p:nvPr>
            <p:ph type="body" sz="quarter" idx="30"/>
          </p:nvPr>
        </p:nvSpPr>
        <p:spPr>
          <a:xfrm>
            <a:off x="451344" y="1341440"/>
            <a:ext cx="1495384" cy="900000"/>
          </a:xfrm>
          <a:solidFill>
            <a:schemeClr val="accent3"/>
          </a:solidFill>
          <a:ln w="9525">
            <a:noFill/>
            <a:miter lim="800000"/>
            <a:headEnd/>
            <a:tailEnd/>
          </a:ln>
        </p:spPr>
        <p:txBody>
          <a:bodyPr vert="horz" wrap="square" lIns="67934" tIns="67934" rIns="67934" bIns="67934" numCol="1" anchor="ctr" anchorCtr="0" compatLnSpc="1">
            <a:prstTxWarp prst="textNoShape">
              <a:avLst/>
            </a:prstTxWarp>
            <a:noAutofit/>
          </a:bodyPr>
          <a:lstStyle>
            <a:lvl1pPr>
              <a:defRPr lang="en-GB" sz="1000" i="1" kern="1200" dirty="0" smtClean="0">
                <a:solidFill>
                  <a:schemeClr val="bg1"/>
                </a:solidFill>
                <a:latin typeface="Verdana" pitchFamily="34" charset="0"/>
                <a:ea typeface="+mn-ea"/>
                <a:cs typeface="+mn-cs"/>
              </a:defRPr>
            </a:lvl1pPr>
          </a:lstStyle>
          <a:p>
            <a:pPr marL="0" lvl="0" indent="0" algn="l" rtl="0" eaLnBrk="1" fontAlgn="base" hangingPunct="1">
              <a:lnSpc>
                <a:spcPct val="110000"/>
              </a:lnSpc>
              <a:spcBef>
                <a:spcPts val="572"/>
              </a:spcBef>
              <a:spcAft>
                <a:spcPct val="0"/>
              </a:spcAft>
              <a:buFont typeface="Arial" charset="0"/>
              <a:buNone/>
            </a:pPr>
            <a:r>
              <a:rPr lang="en-US" dirty="0"/>
              <a:t>Click to edit Master text styles</a:t>
            </a:r>
          </a:p>
        </p:txBody>
      </p:sp>
      <p:sp>
        <p:nvSpPr>
          <p:cNvPr id="26" name="Text Placeholder 20"/>
          <p:cNvSpPr>
            <a:spLocks noGrp="1"/>
          </p:cNvSpPr>
          <p:nvPr>
            <p:ph type="body" sz="quarter" idx="32"/>
          </p:nvPr>
        </p:nvSpPr>
        <p:spPr>
          <a:xfrm>
            <a:off x="451344" y="2340407"/>
            <a:ext cx="1495384" cy="900000"/>
          </a:xfrm>
          <a:solidFill>
            <a:schemeClr val="accent3"/>
          </a:solidFill>
          <a:ln w="9525">
            <a:noFill/>
            <a:miter lim="800000"/>
            <a:headEnd/>
            <a:tailEnd/>
          </a:ln>
        </p:spPr>
        <p:txBody>
          <a:bodyPr vert="horz" wrap="square" lIns="67934" tIns="67934" rIns="67934" bIns="67934" numCol="1" anchor="ctr" anchorCtr="0" compatLnSpc="1">
            <a:prstTxWarp prst="textNoShape">
              <a:avLst/>
            </a:prstTxWarp>
            <a:noAutofit/>
          </a:bodyPr>
          <a:lstStyle>
            <a:lvl1pPr>
              <a:defRPr lang="en-GB" sz="1000" i="1" kern="1200" dirty="0" smtClean="0">
                <a:solidFill>
                  <a:schemeClr val="bg1"/>
                </a:solidFill>
                <a:latin typeface="Verdana" pitchFamily="34" charset="0"/>
                <a:ea typeface="+mn-ea"/>
                <a:cs typeface="+mn-cs"/>
              </a:defRPr>
            </a:lvl1pPr>
          </a:lstStyle>
          <a:p>
            <a:pPr marL="0" lvl="0" indent="0" algn="l" rtl="0" eaLnBrk="1" fontAlgn="base" hangingPunct="1">
              <a:lnSpc>
                <a:spcPct val="110000"/>
              </a:lnSpc>
              <a:spcBef>
                <a:spcPts val="572"/>
              </a:spcBef>
              <a:spcAft>
                <a:spcPct val="0"/>
              </a:spcAft>
              <a:buFont typeface="Arial" charset="0"/>
              <a:buNone/>
            </a:pPr>
            <a:r>
              <a:rPr lang="en-US" dirty="0"/>
              <a:t>Click to edit Master text styles</a:t>
            </a:r>
          </a:p>
        </p:txBody>
      </p:sp>
      <p:sp>
        <p:nvSpPr>
          <p:cNvPr id="28" name="Text Placeholder 20"/>
          <p:cNvSpPr>
            <a:spLocks noGrp="1"/>
          </p:cNvSpPr>
          <p:nvPr>
            <p:ph type="body" sz="quarter" idx="34"/>
          </p:nvPr>
        </p:nvSpPr>
        <p:spPr>
          <a:xfrm>
            <a:off x="451344" y="3339378"/>
            <a:ext cx="1495384" cy="900000"/>
          </a:xfrm>
          <a:solidFill>
            <a:schemeClr val="accent3"/>
          </a:solidFill>
          <a:ln w="9525">
            <a:noFill/>
            <a:miter lim="800000"/>
            <a:headEnd/>
            <a:tailEnd/>
          </a:ln>
        </p:spPr>
        <p:txBody>
          <a:bodyPr vert="horz" wrap="square" lIns="67934" tIns="67934" rIns="67934" bIns="67934" numCol="1" anchor="ctr" anchorCtr="0" compatLnSpc="1">
            <a:prstTxWarp prst="textNoShape">
              <a:avLst/>
            </a:prstTxWarp>
            <a:noAutofit/>
          </a:bodyPr>
          <a:lstStyle>
            <a:lvl1pPr>
              <a:defRPr lang="en-GB" sz="1000" i="1" kern="1200" dirty="0" smtClean="0">
                <a:solidFill>
                  <a:schemeClr val="bg1"/>
                </a:solidFill>
                <a:latin typeface="Verdana" pitchFamily="34" charset="0"/>
                <a:ea typeface="+mn-ea"/>
                <a:cs typeface="+mn-cs"/>
              </a:defRPr>
            </a:lvl1pPr>
          </a:lstStyle>
          <a:p>
            <a:pPr marL="0" lvl="0" indent="0" algn="l" rtl="0" eaLnBrk="1" fontAlgn="base" hangingPunct="1">
              <a:lnSpc>
                <a:spcPct val="110000"/>
              </a:lnSpc>
              <a:spcBef>
                <a:spcPts val="572"/>
              </a:spcBef>
              <a:spcAft>
                <a:spcPct val="0"/>
              </a:spcAft>
              <a:buFont typeface="Arial" charset="0"/>
              <a:buNone/>
            </a:pPr>
            <a:r>
              <a:rPr lang="en-US" dirty="0"/>
              <a:t>Click to edit Master text styles</a:t>
            </a:r>
          </a:p>
        </p:txBody>
      </p:sp>
      <p:sp>
        <p:nvSpPr>
          <p:cNvPr id="30" name="Text Placeholder 20"/>
          <p:cNvSpPr>
            <a:spLocks noGrp="1"/>
          </p:cNvSpPr>
          <p:nvPr>
            <p:ph type="body" sz="quarter" idx="36"/>
          </p:nvPr>
        </p:nvSpPr>
        <p:spPr>
          <a:xfrm>
            <a:off x="451344" y="4338345"/>
            <a:ext cx="1495384" cy="900000"/>
          </a:xfrm>
          <a:solidFill>
            <a:schemeClr val="accent3"/>
          </a:solidFill>
          <a:ln w="9525">
            <a:noFill/>
            <a:miter lim="800000"/>
            <a:headEnd/>
            <a:tailEnd/>
          </a:ln>
        </p:spPr>
        <p:txBody>
          <a:bodyPr vert="horz" wrap="square" lIns="67934" tIns="67934" rIns="67934" bIns="67934" numCol="1" anchor="ctr" anchorCtr="0" compatLnSpc="1">
            <a:prstTxWarp prst="textNoShape">
              <a:avLst/>
            </a:prstTxWarp>
            <a:noAutofit/>
          </a:bodyPr>
          <a:lstStyle>
            <a:lvl1pPr>
              <a:defRPr lang="en-GB" sz="1000" i="1" kern="1200" dirty="0" smtClean="0">
                <a:solidFill>
                  <a:schemeClr val="bg1"/>
                </a:solidFill>
                <a:latin typeface="Verdana" pitchFamily="34" charset="0"/>
                <a:ea typeface="+mn-ea"/>
                <a:cs typeface="+mn-cs"/>
              </a:defRPr>
            </a:lvl1pPr>
          </a:lstStyle>
          <a:p>
            <a:pPr marL="0" lvl="0" indent="0" algn="l" rtl="0" eaLnBrk="1" fontAlgn="base" hangingPunct="1">
              <a:lnSpc>
                <a:spcPct val="110000"/>
              </a:lnSpc>
              <a:spcBef>
                <a:spcPts val="572"/>
              </a:spcBef>
              <a:spcAft>
                <a:spcPct val="0"/>
              </a:spcAft>
              <a:buFont typeface="Arial" charset="0"/>
              <a:buNone/>
            </a:pPr>
            <a:r>
              <a:rPr lang="en-US" dirty="0"/>
              <a:t>Click to edit Master text styles</a:t>
            </a:r>
          </a:p>
        </p:txBody>
      </p:sp>
      <p:sp>
        <p:nvSpPr>
          <p:cNvPr id="32" name="Text Placeholder 20"/>
          <p:cNvSpPr>
            <a:spLocks noGrp="1"/>
          </p:cNvSpPr>
          <p:nvPr>
            <p:ph type="body" sz="quarter" idx="38"/>
          </p:nvPr>
        </p:nvSpPr>
        <p:spPr>
          <a:xfrm>
            <a:off x="451344" y="5337312"/>
            <a:ext cx="1495384" cy="900000"/>
          </a:xfrm>
          <a:solidFill>
            <a:schemeClr val="accent3"/>
          </a:solidFill>
          <a:ln w="9525">
            <a:noFill/>
            <a:miter lim="800000"/>
            <a:headEnd/>
            <a:tailEnd/>
          </a:ln>
        </p:spPr>
        <p:txBody>
          <a:bodyPr vert="horz" wrap="square" lIns="67934" tIns="67934" rIns="67934" bIns="67934" numCol="1" anchor="ctr" anchorCtr="0" compatLnSpc="1">
            <a:prstTxWarp prst="textNoShape">
              <a:avLst/>
            </a:prstTxWarp>
            <a:noAutofit/>
          </a:bodyPr>
          <a:lstStyle>
            <a:lvl1pPr>
              <a:defRPr lang="en-GB" sz="1000" i="1" kern="1200" dirty="0" smtClean="0">
                <a:solidFill>
                  <a:schemeClr val="bg1"/>
                </a:solidFill>
                <a:latin typeface="Verdana" pitchFamily="34" charset="0"/>
                <a:ea typeface="+mn-ea"/>
                <a:cs typeface="+mn-cs"/>
              </a:defRPr>
            </a:lvl1pPr>
          </a:lstStyle>
          <a:p>
            <a:pPr marL="0" lvl="0" indent="0" algn="l" rtl="0" eaLnBrk="1" fontAlgn="base" hangingPunct="1">
              <a:lnSpc>
                <a:spcPct val="110000"/>
              </a:lnSpc>
              <a:spcBef>
                <a:spcPts val="572"/>
              </a:spcBef>
              <a:spcAft>
                <a:spcPct val="0"/>
              </a:spcAft>
              <a:buFont typeface="Arial" charset="0"/>
              <a:buNone/>
            </a:pPr>
            <a:r>
              <a:rPr lang="en-US" dirty="0"/>
              <a:t>Click to edit Master text styles</a:t>
            </a:r>
          </a:p>
        </p:txBody>
      </p:sp>
      <p:sp>
        <p:nvSpPr>
          <p:cNvPr id="16" name="Text Placeholder 15"/>
          <p:cNvSpPr>
            <a:spLocks noGrp="1"/>
          </p:cNvSpPr>
          <p:nvPr>
            <p:ph type="body" sz="quarter" idx="40"/>
          </p:nvPr>
        </p:nvSpPr>
        <p:spPr>
          <a:xfrm>
            <a:off x="2079386" y="1341439"/>
            <a:ext cx="6613280" cy="900112"/>
          </a:xfrm>
          <a:solidFill>
            <a:schemeClr val="bg1">
              <a:lumMod val="95000"/>
            </a:schemeClr>
          </a:solidFill>
        </p:spPr>
        <p:txBody>
          <a:bodyPr lIns="67934" tIns="33964" rIns="67934" bIns="33964" anchor="ctr" anchorCtr="0"/>
          <a:lstStyle>
            <a:lvl1pPr>
              <a:defRPr sz="700"/>
            </a:lvl1pPr>
            <a:lvl2pPr>
              <a:defRPr sz="700"/>
            </a:lvl2pPr>
            <a:lvl3pPr>
              <a:defRPr sz="700"/>
            </a:lvl3pPr>
            <a:lvl4pPr>
              <a:defRPr sz="700"/>
            </a:lvl4pPr>
            <a:lvl5pPr>
              <a:defRPr sz="700"/>
            </a:lvl5pPr>
          </a:lstStyle>
          <a:p>
            <a:pPr lvl="0"/>
            <a:r>
              <a:rPr lang="en-US"/>
              <a:t>Click to edit Master text styles</a:t>
            </a:r>
          </a:p>
          <a:p>
            <a:pPr lvl="1"/>
            <a:r>
              <a:rPr lang="en-US"/>
              <a:t>Second level</a:t>
            </a:r>
          </a:p>
          <a:p>
            <a:pPr lvl="2"/>
            <a:r>
              <a:rPr lang="en-US"/>
              <a:t>Third level</a:t>
            </a:r>
          </a:p>
        </p:txBody>
      </p:sp>
      <p:sp>
        <p:nvSpPr>
          <p:cNvPr id="17" name="Text Placeholder 15"/>
          <p:cNvSpPr>
            <a:spLocks noGrp="1"/>
          </p:cNvSpPr>
          <p:nvPr>
            <p:ph type="body" sz="quarter" idx="41"/>
          </p:nvPr>
        </p:nvSpPr>
        <p:spPr>
          <a:xfrm>
            <a:off x="2079386" y="2340379"/>
            <a:ext cx="6613280" cy="900112"/>
          </a:xfrm>
          <a:solidFill>
            <a:schemeClr val="bg1">
              <a:lumMod val="95000"/>
            </a:schemeClr>
          </a:solidFill>
        </p:spPr>
        <p:txBody>
          <a:bodyPr lIns="67934" tIns="33964" rIns="67934" bIns="33964" anchor="ctr" anchorCtr="0"/>
          <a:lstStyle>
            <a:lvl1pPr>
              <a:defRPr sz="700"/>
            </a:lvl1pPr>
            <a:lvl2pPr>
              <a:defRPr sz="700"/>
            </a:lvl2pPr>
            <a:lvl3pPr>
              <a:defRPr sz="700"/>
            </a:lvl3pPr>
            <a:lvl4pPr>
              <a:defRPr sz="700"/>
            </a:lvl4pPr>
            <a:lvl5pPr>
              <a:defRPr sz="700"/>
            </a:lvl5pPr>
          </a:lstStyle>
          <a:p>
            <a:pPr lvl="0"/>
            <a:r>
              <a:rPr lang="en-US"/>
              <a:t>Click to edit Master text styles</a:t>
            </a:r>
          </a:p>
          <a:p>
            <a:pPr lvl="1"/>
            <a:r>
              <a:rPr lang="en-US"/>
              <a:t>Second level</a:t>
            </a:r>
          </a:p>
          <a:p>
            <a:pPr lvl="2"/>
            <a:r>
              <a:rPr lang="en-US"/>
              <a:t>Third level</a:t>
            </a:r>
          </a:p>
        </p:txBody>
      </p:sp>
      <p:sp>
        <p:nvSpPr>
          <p:cNvPr id="18" name="Text Placeholder 15"/>
          <p:cNvSpPr>
            <a:spLocks noGrp="1"/>
          </p:cNvSpPr>
          <p:nvPr>
            <p:ph type="body" sz="quarter" idx="42"/>
          </p:nvPr>
        </p:nvSpPr>
        <p:spPr>
          <a:xfrm>
            <a:off x="2079386" y="3339322"/>
            <a:ext cx="6613280" cy="900112"/>
          </a:xfrm>
          <a:solidFill>
            <a:schemeClr val="bg1">
              <a:lumMod val="95000"/>
            </a:schemeClr>
          </a:solidFill>
        </p:spPr>
        <p:txBody>
          <a:bodyPr lIns="67934" tIns="33964" rIns="67934" bIns="33964" anchor="ctr" anchorCtr="0"/>
          <a:lstStyle>
            <a:lvl1pPr>
              <a:defRPr sz="700"/>
            </a:lvl1pPr>
            <a:lvl2pPr>
              <a:defRPr sz="700"/>
            </a:lvl2pPr>
            <a:lvl3pPr>
              <a:defRPr sz="700"/>
            </a:lvl3pPr>
            <a:lvl4pPr>
              <a:defRPr sz="700"/>
            </a:lvl4pPr>
            <a:lvl5pPr>
              <a:defRPr sz="700"/>
            </a:lvl5pPr>
          </a:lstStyle>
          <a:p>
            <a:pPr lvl="0"/>
            <a:r>
              <a:rPr lang="en-US"/>
              <a:t>Click to edit Master text styles</a:t>
            </a:r>
          </a:p>
          <a:p>
            <a:pPr lvl="1"/>
            <a:r>
              <a:rPr lang="en-US"/>
              <a:t>Second level</a:t>
            </a:r>
          </a:p>
          <a:p>
            <a:pPr lvl="2"/>
            <a:r>
              <a:rPr lang="en-US"/>
              <a:t>Third level</a:t>
            </a:r>
          </a:p>
        </p:txBody>
      </p:sp>
      <p:sp>
        <p:nvSpPr>
          <p:cNvPr id="19" name="Text Placeholder 15"/>
          <p:cNvSpPr>
            <a:spLocks noGrp="1"/>
          </p:cNvSpPr>
          <p:nvPr>
            <p:ph type="body" sz="quarter" idx="43"/>
          </p:nvPr>
        </p:nvSpPr>
        <p:spPr>
          <a:xfrm>
            <a:off x="2079386" y="4338261"/>
            <a:ext cx="6613280" cy="900112"/>
          </a:xfrm>
          <a:solidFill>
            <a:schemeClr val="bg1">
              <a:lumMod val="95000"/>
            </a:schemeClr>
          </a:solidFill>
        </p:spPr>
        <p:txBody>
          <a:bodyPr lIns="67934" tIns="33964" rIns="67934" bIns="33964" anchor="ctr" anchorCtr="0"/>
          <a:lstStyle>
            <a:lvl1pPr>
              <a:defRPr sz="700"/>
            </a:lvl1pPr>
            <a:lvl2pPr>
              <a:defRPr sz="700"/>
            </a:lvl2pPr>
            <a:lvl3pPr>
              <a:defRPr sz="700"/>
            </a:lvl3pPr>
            <a:lvl4pPr>
              <a:defRPr sz="700"/>
            </a:lvl4pPr>
            <a:lvl5pPr>
              <a:defRPr sz="700"/>
            </a:lvl5pPr>
          </a:lstStyle>
          <a:p>
            <a:pPr lvl="0"/>
            <a:r>
              <a:rPr lang="en-US"/>
              <a:t>Click to edit Master text styles</a:t>
            </a:r>
          </a:p>
          <a:p>
            <a:pPr lvl="1"/>
            <a:r>
              <a:rPr lang="en-US"/>
              <a:t>Second level</a:t>
            </a:r>
          </a:p>
          <a:p>
            <a:pPr lvl="2"/>
            <a:r>
              <a:rPr lang="en-US"/>
              <a:t>Third level</a:t>
            </a:r>
          </a:p>
        </p:txBody>
      </p:sp>
      <p:sp>
        <p:nvSpPr>
          <p:cNvPr id="20" name="Text Placeholder 15"/>
          <p:cNvSpPr>
            <a:spLocks noGrp="1"/>
          </p:cNvSpPr>
          <p:nvPr>
            <p:ph type="body" sz="quarter" idx="44"/>
          </p:nvPr>
        </p:nvSpPr>
        <p:spPr>
          <a:xfrm>
            <a:off x="2079386" y="5337200"/>
            <a:ext cx="6613280" cy="900112"/>
          </a:xfrm>
          <a:solidFill>
            <a:schemeClr val="bg1">
              <a:lumMod val="95000"/>
            </a:schemeClr>
          </a:solidFill>
        </p:spPr>
        <p:txBody>
          <a:bodyPr lIns="67934" tIns="33964" rIns="67934" bIns="33964" anchor="ctr" anchorCtr="0"/>
          <a:lstStyle>
            <a:lvl1pPr>
              <a:defRPr sz="700"/>
            </a:lvl1pPr>
            <a:lvl2pPr>
              <a:defRPr sz="700"/>
            </a:lvl2pPr>
            <a:lvl3pPr>
              <a:defRPr sz="700"/>
            </a:lvl3pPr>
            <a:lvl4pPr>
              <a:defRPr sz="700"/>
            </a:lvl4pPr>
            <a:lvl5pPr>
              <a:defRPr sz="700"/>
            </a:lvl5pPr>
          </a:lstStyle>
          <a:p>
            <a:pPr lvl="0"/>
            <a:r>
              <a:rPr lang="en-US"/>
              <a:t>Click to edit Master text styles</a:t>
            </a:r>
          </a:p>
          <a:p>
            <a:pPr lvl="1"/>
            <a:r>
              <a:rPr lang="en-US"/>
              <a:t>Second level</a:t>
            </a:r>
          </a:p>
          <a:p>
            <a:pPr lvl="2"/>
            <a:r>
              <a:rPr lang="en-US"/>
              <a:t>Third level</a:t>
            </a:r>
          </a:p>
        </p:txBody>
      </p:sp>
      <p:sp>
        <p:nvSpPr>
          <p:cNvPr id="15" name="Text Placeholder 7"/>
          <p:cNvSpPr>
            <a:spLocks noGrp="1"/>
          </p:cNvSpPr>
          <p:nvPr>
            <p:ph type="body" sz="quarter" idx="45" hasCustomPrompt="1"/>
          </p:nvPr>
        </p:nvSpPr>
        <p:spPr>
          <a:xfrm>
            <a:off x="451343" y="6237287"/>
            <a:ext cx="7576039" cy="360362"/>
          </a:xfrm>
        </p:spPr>
        <p:txBody>
          <a:bodyPr anchor="b" anchorCtr="0"/>
          <a:lstStyle>
            <a:lvl1pPr>
              <a:spcBef>
                <a:spcPts val="0"/>
              </a:spcBef>
              <a:defRPr sz="600">
                <a:solidFill>
                  <a:schemeClr val="bg1">
                    <a:lumMod val="50000"/>
                  </a:schemeClr>
                </a:solidFill>
              </a:defRPr>
            </a:lvl1pPr>
            <a:lvl2pPr>
              <a:spcBef>
                <a:spcPts val="0"/>
              </a:spcBef>
              <a:defRPr sz="600"/>
            </a:lvl2pPr>
            <a:lvl3pPr>
              <a:spcBef>
                <a:spcPts val="0"/>
              </a:spcBef>
              <a:defRPr sz="600"/>
            </a:lvl3pPr>
            <a:lvl4pPr>
              <a:spcBef>
                <a:spcPts val="0"/>
              </a:spcBef>
              <a:defRPr sz="600"/>
            </a:lvl4pPr>
            <a:lvl5pPr>
              <a:spcBef>
                <a:spcPts val="0"/>
              </a:spcBef>
              <a:defRPr sz="600"/>
            </a:lvl5pPr>
          </a:lstStyle>
          <a:p>
            <a:pPr lvl="0"/>
            <a:r>
              <a:rPr lang="en-US" dirty="0"/>
              <a:t>Notes/Sources:</a:t>
            </a:r>
          </a:p>
        </p:txBody>
      </p:sp>
    </p:spTree>
    <p:extLst>
      <p:ext uri="{BB962C8B-B14F-4D97-AF65-F5344CB8AC3E}">
        <p14:creationId xmlns:p14="http://schemas.microsoft.com/office/powerpoint/2010/main" val="22806331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asic slid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en-GB" noProof="0" dirty="0"/>
          </a:p>
        </p:txBody>
      </p:sp>
      <p:sp>
        <p:nvSpPr>
          <p:cNvPr id="3" name="Tijdelijke aanduiding voor dianummer 2"/>
          <p:cNvSpPr>
            <a:spLocks noGrp="1"/>
          </p:cNvSpPr>
          <p:nvPr>
            <p:ph type="sldNum" sz="quarter" idx="10"/>
          </p:nvPr>
        </p:nvSpPr>
        <p:spPr/>
        <p:txBody>
          <a:bodyPr/>
          <a:lstStyle>
            <a:lvl1pPr>
              <a:defRPr>
                <a:solidFill>
                  <a:srgbClr val="5E6A71"/>
                </a:solidFill>
              </a:defRPr>
            </a:lvl1pPr>
          </a:lstStyle>
          <a:p>
            <a:fld id="{4821C4A5-98F2-7545-875B-39B2F4500447}" type="slidenum">
              <a:rPr lang="en-GB" smtClean="0"/>
              <a:pPr/>
              <a:t>‹Nº›</a:t>
            </a:fld>
            <a:endParaRPr lang="en-GB" dirty="0"/>
          </a:p>
        </p:txBody>
      </p:sp>
      <p:sp>
        <p:nvSpPr>
          <p:cNvPr id="5" name="Tijdelijke aanduiding voor inhoud 4"/>
          <p:cNvSpPr>
            <a:spLocks noGrp="1"/>
          </p:cNvSpPr>
          <p:nvPr>
            <p:ph sz="quarter" idx="11"/>
          </p:nvPr>
        </p:nvSpPr>
        <p:spPr>
          <a:xfrm>
            <a:off x="475814" y="1781594"/>
            <a:ext cx="7804586" cy="4572000"/>
          </a:xfrm>
        </p:spPr>
        <p:txBody>
          <a:bodyPr/>
          <a:lstStyle>
            <a:lvl2pPr>
              <a:lnSpc>
                <a:spcPct val="100000"/>
              </a:lnSpc>
              <a:defRPr/>
            </a:lvl2pPr>
            <a:lvl3pPr>
              <a:lnSpc>
                <a:spcPct val="100000"/>
              </a:lnSpc>
              <a:defRPr/>
            </a:lvl3pPr>
            <a:lvl4pPr>
              <a:lnSpc>
                <a:spcPct val="100000"/>
              </a:lnSpc>
              <a:defRPr/>
            </a:lvl4pPr>
            <a:lvl5pPr>
              <a:lnSpc>
                <a:spcPct val="10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6" name="Tijdelijke aanduiding voor voettekst 3"/>
          <p:cNvSpPr>
            <a:spLocks noGrp="1"/>
          </p:cNvSpPr>
          <p:nvPr>
            <p:ph type="ftr" sz="quarter" idx="3"/>
          </p:nvPr>
        </p:nvSpPr>
        <p:spPr>
          <a:xfrm>
            <a:off x="475881" y="6483356"/>
            <a:ext cx="7161651" cy="273050"/>
          </a:xfrm>
          <a:prstGeom prst="rect">
            <a:avLst/>
          </a:prstGeom>
        </p:spPr>
        <p:txBody>
          <a:bodyPr vert="horz" lIns="0" tIns="45720" rIns="0" bIns="45720" rtlCol="0" anchor="ctr"/>
          <a:lstStyle>
            <a:lvl1pPr algn="l">
              <a:defRPr sz="1200">
                <a:solidFill>
                  <a:srgbClr val="5E6A71"/>
                </a:solidFill>
              </a:defRPr>
            </a:lvl1pPr>
          </a:lstStyle>
          <a:p>
            <a:endParaRPr lang="en-GB" dirty="0"/>
          </a:p>
        </p:txBody>
      </p:sp>
    </p:spTree>
    <p:extLst>
      <p:ext uri="{BB962C8B-B14F-4D97-AF65-F5344CB8AC3E}">
        <p14:creationId xmlns:p14="http://schemas.microsoft.com/office/powerpoint/2010/main" val="3561431830"/>
      </p:ext>
    </p:extLst>
  </p:cSld>
  <p:clrMapOvr>
    <a:masterClrMapping/>
  </p:clrMapOvr>
  <p:transition>
    <p:fad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Two boxes">
    <p:spTree>
      <p:nvGrpSpPr>
        <p:cNvPr id="1" name=""/>
        <p:cNvGrpSpPr/>
        <p:nvPr/>
      </p:nvGrpSpPr>
      <p:grpSpPr>
        <a:xfrm>
          <a:off x="0" y="0"/>
          <a:ext cx="0" cy="0"/>
          <a:chOff x="0" y="0"/>
          <a:chExt cx="0" cy="0"/>
        </a:xfrm>
      </p:grpSpPr>
      <p:sp>
        <p:nvSpPr>
          <p:cNvPr id="2" name="Title 1"/>
          <p:cNvSpPr>
            <a:spLocks noGrp="1"/>
          </p:cNvSpPr>
          <p:nvPr>
            <p:ph type="title"/>
          </p:nvPr>
        </p:nvSpPr>
        <p:spPr>
          <a:xfrm>
            <a:off x="451339" y="405837"/>
            <a:ext cx="7576616" cy="630001"/>
          </a:xfrm>
        </p:spPr>
        <p:txBody>
          <a:bodyPr/>
          <a:lstStyle/>
          <a:p>
            <a:r>
              <a:rPr lang="en-US"/>
              <a:t>Click to edit Master title style</a:t>
            </a:r>
            <a:endParaRPr lang="en-GB"/>
          </a:p>
        </p:txBody>
      </p:sp>
      <p:sp>
        <p:nvSpPr>
          <p:cNvPr id="20" name="Text Placeholder 7"/>
          <p:cNvSpPr>
            <a:spLocks noGrp="1"/>
          </p:cNvSpPr>
          <p:nvPr>
            <p:ph type="body" sz="quarter" idx="40" hasCustomPrompt="1"/>
          </p:nvPr>
        </p:nvSpPr>
        <p:spPr>
          <a:xfrm>
            <a:off x="451343" y="6237287"/>
            <a:ext cx="7576039" cy="360362"/>
          </a:xfrm>
        </p:spPr>
        <p:txBody>
          <a:bodyPr anchor="b" anchorCtr="0"/>
          <a:lstStyle>
            <a:lvl1pPr>
              <a:spcBef>
                <a:spcPts val="0"/>
              </a:spcBef>
              <a:defRPr sz="600">
                <a:solidFill>
                  <a:schemeClr val="bg1">
                    <a:lumMod val="50000"/>
                  </a:schemeClr>
                </a:solidFill>
              </a:defRPr>
            </a:lvl1pPr>
            <a:lvl2pPr>
              <a:spcBef>
                <a:spcPts val="0"/>
              </a:spcBef>
              <a:defRPr sz="600"/>
            </a:lvl2pPr>
            <a:lvl3pPr>
              <a:spcBef>
                <a:spcPts val="0"/>
              </a:spcBef>
              <a:defRPr sz="600"/>
            </a:lvl3pPr>
            <a:lvl4pPr>
              <a:spcBef>
                <a:spcPts val="0"/>
              </a:spcBef>
              <a:defRPr sz="600"/>
            </a:lvl4pPr>
            <a:lvl5pPr>
              <a:spcBef>
                <a:spcPts val="0"/>
              </a:spcBef>
              <a:defRPr sz="600"/>
            </a:lvl5pPr>
          </a:lstStyle>
          <a:p>
            <a:pPr lvl="0"/>
            <a:r>
              <a:rPr lang="en-US" dirty="0"/>
              <a:t>Notes/Sources:</a:t>
            </a:r>
          </a:p>
        </p:txBody>
      </p:sp>
      <p:sp>
        <p:nvSpPr>
          <p:cNvPr id="23" name="Text Placeholder 21"/>
          <p:cNvSpPr>
            <a:spLocks noGrp="1"/>
          </p:cNvSpPr>
          <p:nvPr>
            <p:ph type="body" sz="quarter" idx="35" hasCustomPrompt="1"/>
          </p:nvPr>
        </p:nvSpPr>
        <p:spPr>
          <a:xfrm>
            <a:off x="451344" y="1557337"/>
            <a:ext cx="8241324" cy="2159000"/>
          </a:xfrm>
          <a:solidFill>
            <a:schemeClr val="bg1">
              <a:lumMod val="95000"/>
            </a:schemeClr>
          </a:solidFill>
        </p:spPr>
        <p:txBody>
          <a:bodyPr/>
          <a:lstStyle>
            <a:lvl1pPr>
              <a:defRPr/>
            </a:lvl1pPr>
            <a:lvl2pPr>
              <a:defRPr/>
            </a:lvl2pPr>
          </a:lstStyle>
          <a:p>
            <a:pPr lvl="0"/>
            <a:r>
              <a:rPr lang="en-GB" dirty="0"/>
              <a:t> </a:t>
            </a:r>
          </a:p>
        </p:txBody>
      </p:sp>
      <p:sp>
        <p:nvSpPr>
          <p:cNvPr id="24" name="Content Placeholder 2"/>
          <p:cNvSpPr>
            <a:spLocks noGrp="1"/>
          </p:cNvSpPr>
          <p:nvPr>
            <p:ph sz="half" idx="31"/>
          </p:nvPr>
        </p:nvSpPr>
        <p:spPr>
          <a:xfrm>
            <a:off x="451344" y="1557337"/>
            <a:ext cx="8241324" cy="2016000"/>
          </a:xfrm>
          <a:noFill/>
        </p:spPr>
        <p:txBody>
          <a:bodyPr lIns="68502" tIns="68502" rIns="68502" bIns="68502"/>
          <a:lstStyle>
            <a:lvl1pPr>
              <a:defRPr sz="700"/>
            </a:lvl1pPr>
            <a:lvl2pPr>
              <a:defRPr sz="700"/>
            </a:lvl2pPr>
            <a:lvl3pPr>
              <a:defRPr sz="700"/>
            </a:lvl3pPr>
            <a:lvl4pPr>
              <a:defRPr sz="700"/>
            </a:lvl4pPr>
            <a:lvl5pPr>
              <a:defRPr sz="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5" name="Text Placeholder 22"/>
          <p:cNvSpPr>
            <a:spLocks noGrp="1"/>
          </p:cNvSpPr>
          <p:nvPr>
            <p:ph type="body" sz="quarter" idx="33" hasCustomPrompt="1"/>
          </p:nvPr>
        </p:nvSpPr>
        <p:spPr>
          <a:xfrm>
            <a:off x="451344" y="3573935"/>
            <a:ext cx="8241324" cy="142404"/>
          </a:xfrm>
          <a:noFill/>
        </p:spPr>
        <p:txBody>
          <a:bodyPr vert="horz" lIns="68502" tIns="0" rIns="68502" bIns="0" rtlCol="0" anchor="ctr" anchorCtr="0"/>
          <a:lstStyle>
            <a:lvl1pPr>
              <a:defRPr kumimoji="0" lang="en-US" sz="600" b="0" i="1" u="none" strike="noStrike" kern="1200" cap="none" spc="0" normalizeH="0" baseline="0" noProof="0" dirty="0" smtClean="0">
                <a:ln>
                  <a:noFill/>
                </a:ln>
                <a:solidFill>
                  <a:schemeClr val="bg1">
                    <a:lumMod val="50000"/>
                  </a:schemeClr>
                </a:solidFill>
                <a:effectLst/>
                <a:uLnTx/>
                <a:uFillTx/>
                <a:latin typeface="Verdana" pitchFamily="34" charset="0"/>
                <a:ea typeface="+mn-ea"/>
                <a:cs typeface="+mn-cs"/>
              </a:defRPr>
            </a:lvl1pPr>
          </a:lstStyle>
          <a:p>
            <a:pPr marL="0" marR="0" lvl="0" indent="0" algn="l" defTabSz="870029" rtl="0" eaLnBrk="1" fontAlgn="auto" latinLnBrk="0" hangingPunct="1">
              <a:lnSpc>
                <a:spcPct val="100000"/>
              </a:lnSpc>
              <a:spcBef>
                <a:spcPts val="0"/>
              </a:spcBef>
              <a:spcAft>
                <a:spcPts val="0"/>
              </a:spcAft>
              <a:buClrTx/>
              <a:buSzTx/>
              <a:buFontTx/>
              <a:buNone/>
              <a:tabLst/>
              <a:defRPr/>
            </a:pPr>
            <a:r>
              <a:rPr lang="en-US" dirty="0"/>
              <a:t>Source:</a:t>
            </a:r>
          </a:p>
        </p:txBody>
      </p:sp>
      <p:sp>
        <p:nvSpPr>
          <p:cNvPr id="27" name="Text Placeholder 21"/>
          <p:cNvSpPr>
            <a:spLocks noGrp="1"/>
          </p:cNvSpPr>
          <p:nvPr>
            <p:ph type="body" sz="quarter" idx="42" hasCustomPrompt="1"/>
          </p:nvPr>
        </p:nvSpPr>
        <p:spPr>
          <a:xfrm>
            <a:off x="451344" y="4076699"/>
            <a:ext cx="8241324" cy="2159000"/>
          </a:xfrm>
          <a:solidFill>
            <a:schemeClr val="bg1">
              <a:lumMod val="95000"/>
            </a:schemeClr>
          </a:solidFill>
        </p:spPr>
        <p:txBody>
          <a:bodyPr/>
          <a:lstStyle>
            <a:lvl1pPr>
              <a:defRPr/>
            </a:lvl1pPr>
            <a:lvl2pPr>
              <a:defRPr/>
            </a:lvl2pPr>
          </a:lstStyle>
          <a:p>
            <a:pPr lvl="0"/>
            <a:r>
              <a:rPr lang="en-GB" dirty="0"/>
              <a:t> </a:t>
            </a:r>
          </a:p>
        </p:txBody>
      </p:sp>
      <p:sp>
        <p:nvSpPr>
          <p:cNvPr id="28" name="Content Placeholder 2"/>
          <p:cNvSpPr>
            <a:spLocks noGrp="1"/>
          </p:cNvSpPr>
          <p:nvPr>
            <p:ph sz="half" idx="43"/>
          </p:nvPr>
        </p:nvSpPr>
        <p:spPr>
          <a:xfrm>
            <a:off x="451344" y="4076699"/>
            <a:ext cx="8241324" cy="2016000"/>
          </a:xfrm>
          <a:noFill/>
        </p:spPr>
        <p:txBody>
          <a:bodyPr lIns="68502" tIns="68502" rIns="68502" bIns="68502"/>
          <a:lstStyle>
            <a:lvl1pPr>
              <a:defRPr sz="700"/>
            </a:lvl1pPr>
            <a:lvl2pPr>
              <a:defRPr sz="700"/>
            </a:lvl2pPr>
            <a:lvl3pPr>
              <a:defRPr sz="700"/>
            </a:lvl3pPr>
            <a:lvl4pPr>
              <a:defRPr sz="700"/>
            </a:lvl4pPr>
            <a:lvl5pPr>
              <a:defRPr sz="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9" name="Text Placeholder 22"/>
          <p:cNvSpPr>
            <a:spLocks noGrp="1"/>
          </p:cNvSpPr>
          <p:nvPr>
            <p:ph type="body" sz="quarter" idx="44" hasCustomPrompt="1"/>
          </p:nvPr>
        </p:nvSpPr>
        <p:spPr>
          <a:xfrm>
            <a:off x="451344" y="6093297"/>
            <a:ext cx="8241324" cy="142404"/>
          </a:xfrm>
          <a:noFill/>
        </p:spPr>
        <p:txBody>
          <a:bodyPr vert="horz" lIns="68502" tIns="0" rIns="68502" bIns="0" rtlCol="0" anchor="ctr" anchorCtr="0"/>
          <a:lstStyle>
            <a:lvl1pPr>
              <a:defRPr kumimoji="0" lang="en-US" sz="600" b="0" i="1" u="none" strike="noStrike" kern="1200" cap="none" spc="0" normalizeH="0" baseline="0" noProof="0" dirty="0" smtClean="0">
                <a:ln>
                  <a:noFill/>
                </a:ln>
                <a:solidFill>
                  <a:schemeClr val="bg1">
                    <a:lumMod val="50000"/>
                  </a:schemeClr>
                </a:solidFill>
                <a:effectLst/>
                <a:uLnTx/>
                <a:uFillTx/>
                <a:latin typeface="Verdana" pitchFamily="34" charset="0"/>
                <a:ea typeface="+mn-ea"/>
                <a:cs typeface="+mn-cs"/>
              </a:defRPr>
            </a:lvl1pPr>
          </a:lstStyle>
          <a:p>
            <a:pPr marL="0" marR="0" lvl="0" indent="0" algn="l" defTabSz="870029" rtl="0" eaLnBrk="1" fontAlgn="auto" latinLnBrk="0" hangingPunct="1">
              <a:lnSpc>
                <a:spcPct val="100000"/>
              </a:lnSpc>
              <a:spcBef>
                <a:spcPts val="0"/>
              </a:spcBef>
              <a:spcAft>
                <a:spcPts val="0"/>
              </a:spcAft>
              <a:buClrTx/>
              <a:buSzTx/>
              <a:buFontTx/>
              <a:buNone/>
              <a:tabLst/>
              <a:defRPr/>
            </a:pPr>
            <a:r>
              <a:rPr lang="en-US" dirty="0"/>
              <a:t>Source:</a:t>
            </a:r>
          </a:p>
        </p:txBody>
      </p:sp>
      <p:sp>
        <p:nvSpPr>
          <p:cNvPr id="12" name="Text Placeholder 23"/>
          <p:cNvSpPr>
            <a:spLocks noGrp="1"/>
          </p:cNvSpPr>
          <p:nvPr>
            <p:ph type="body" sz="quarter" idx="45"/>
          </p:nvPr>
        </p:nvSpPr>
        <p:spPr>
          <a:xfrm>
            <a:off x="451344" y="1341439"/>
            <a:ext cx="8241324" cy="215900"/>
          </a:xfrm>
          <a:noFill/>
          <a:ln w="9525">
            <a:noFill/>
            <a:miter lim="800000"/>
            <a:headEnd/>
            <a:tailEnd/>
          </a:ln>
        </p:spPr>
        <p:txBody>
          <a:bodyPr vert="horz" wrap="square" lIns="0" tIns="0" rIns="0" bIns="0" numCol="1" anchor="t" anchorCtr="0" compatLnSpc="1">
            <a:prstTxWarp prst="textNoShape">
              <a:avLst/>
            </a:prstTxWarp>
          </a:bodyPr>
          <a:lstStyle>
            <a:lvl1pPr>
              <a:defRPr lang="en-US" sz="1000" i="1" kern="1200" dirty="0" smtClean="0">
                <a:solidFill>
                  <a:schemeClr val="tx2"/>
                </a:solidFill>
                <a:latin typeface="Verdana" pitchFamily="34" charset="0"/>
                <a:ea typeface="+mn-ea"/>
                <a:cs typeface="+mn-cs"/>
              </a:defRPr>
            </a:lvl1pPr>
          </a:lstStyle>
          <a:p>
            <a:pPr marL="0" lvl="0" indent="0" algn="l" rtl="0" eaLnBrk="1" fontAlgn="base" hangingPunct="1">
              <a:lnSpc>
                <a:spcPct val="110000"/>
              </a:lnSpc>
              <a:spcBef>
                <a:spcPts val="572"/>
              </a:spcBef>
              <a:spcAft>
                <a:spcPct val="0"/>
              </a:spcAft>
              <a:buFont typeface="Arial" charset="0"/>
              <a:buNone/>
            </a:pPr>
            <a:r>
              <a:rPr lang="en-US" dirty="0"/>
              <a:t>Click to edit Master text styles</a:t>
            </a:r>
          </a:p>
        </p:txBody>
      </p:sp>
      <p:sp>
        <p:nvSpPr>
          <p:cNvPr id="13" name="Text Placeholder 23"/>
          <p:cNvSpPr>
            <a:spLocks noGrp="1"/>
          </p:cNvSpPr>
          <p:nvPr>
            <p:ph type="body" sz="quarter" idx="46"/>
          </p:nvPr>
        </p:nvSpPr>
        <p:spPr>
          <a:xfrm>
            <a:off x="451344" y="3860801"/>
            <a:ext cx="8241324" cy="215900"/>
          </a:xfrm>
          <a:noFill/>
          <a:ln w="9525">
            <a:noFill/>
            <a:miter lim="800000"/>
            <a:headEnd/>
            <a:tailEnd/>
          </a:ln>
        </p:spPr>
        <p:txBody>
          <a:bodyPr vert="horz" wrap="square" lIns="0" tIns="0" rIns="0" bIns="0" numCol="1" anchor="t" anchorCtr="0" compatLnSpc="1">
            <a:prstTxWarp prst="textNoShape">
              <a:avLst/>
            </a:prstTxWarp>
          </a:bodyPr>
          <a:lstStyle>
            <a:lvl1pPr>
              <a:defRPr lang="en-US" sz="1000" i="1" kern="1200" dirty="0" smtClean="0">
                <a:solidFill>
                  <a:schemeClr val="tx2"/>
                </a:solidFill>
                <a:latin typeface="Verdana" pitchFamily="34" charset="0"/>
                <a:ea typeface="+mn-ea"/>
                <a:cs typeface="+mn-cs"/>
              </a:defRPr>
            </a:lvl1pPr>
          </a:lstStyle>
          <a:p>
            <a:pPr marL="0" lvl="0" indent="0" algn="l" rtl="0" eaLnBrk="1" fontAlgn="base" hangingPunct="1">
              <a:lnSpc>
                <a:spcPct val="110000"/>
              </a:lnSpc>
              <a:spcBef>
                <a:spcPts val="572"/>
              </a:spcBef>
              <a:spcAft>
                <a:spcPct val="0"/>
              </a:spcAft>
              <a:buFont typeface="Arial" charset="0"/>
              <a:buNone/>
            </a:pPr>
            <a:r>
              <a:rPr lang="en-US" dirty="0"/>
              <a:t>Click to edit Master text styles</a:t>
            </a:r>
          </a:p>
        </p:txBody>
      </p:sp>
    </p:spTree>
    <p:extLst>
      <p:ext uri="{BB962C8B-B14F-4D97-AF65-F5344CB8AC3E}">
        <p14:creationId xmlns:p14="http://schemas.microsoft.com/office/powerpoint/2010/main" val="39352947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_Standard Title &amp; Content">
    <p:spTree>
      <p:nvGrpSpPr>
        <p:cNvPr id="1" name=""/>
        <p:cNvGrpSpPr/>
        <p:nvPr/>
      </p:nvGrpSpPr>
      <p:grpSpPr>
        <a:xfrm>
          <a:off x="0" y="0"/>
          <a:ext cx="0" cy="0"/>
          <a:chOff x="0" y="0"/>
          <a:chExt cx="0" cy="0"/>
        </a:xfrm>
      </p:grpSpPr>
      <p:sp>
        <p:nvSpPr>
          <p:cNvPr id="4" name="Content Placeholder 2"/>
          <p:cNvSpPr>
            <a:spLocks noGrp="1"/>
          </p:cNvSpPr>
          <p:nvPr>
            <p:ph idx="1"/>
          </p:nvPr>
        </p:nvSpPr>
        <p:spPr>
          <a:xfrm>
            <a:off x="420624" y="1533596"/>
            <a:ext cx="8339328" cy="4507379"/>
          </a:xfrm>
        </p:spPr>
        <p:txBody>
          <a:bodyPr/>
          <a:lstStyle>
            <a:lvl1pPr marL="0" indent="0">
              <a:lnSpc>
                <a:spcPct val="100000"/>
              </a:lnSpc>
              <a:spcAft>
                <a:spcPts val="175"/>
              </a:spcAft>
              <a:buClr>
                <a:schemeClr val="bg1"/>
              </a:buClr>
              <a:buFont typeface="Wingdings" pitchFamily="2" charset="2"/>
              <a:buNone/>
              <a:defRPr sz="1000" b="1"/>
            </a:lvl1pPr>
            <a:lvl2pPr>
              <a:lnSpc>
                <a:spcPct val="100000"/>
              </a:lnSpc>
              <a:spcAft>
                <a:spcPts val="175"/>
              </a:spcAft>
              <a:buClr>
                <a:schemeClr val="accent2"/>
              </a:buClr>
              <a:buFont typeface="Wingdings" charset="2"/>
              <a:buChar char="§"/>
              <a:defRPr sz="1000"/>
            </a:lvl2pPr>
            <a:lvl3pPr>
              <a:lnSpc>
                <a:spcPct val="100000"/>
              </a:lnSpc>
              <a:spcAft>
                <a:spcPts val="175"/>
              </a:spcAft>
              <a:buClr>
                <a:schemeClr val="accent2"/>
              </a:buClr>
              <a:buSzPct val="130000"/>
              <a:buFont typeface="Wingdings" charset="2"/>
              <a:buChar char="§"/>
              <a:defRPr sz="1000"/>
            </a:lvl3pPr>
            <a:lvl4pPr>
              <a:lnSpc>
                <a:spcPct val="100000"/>
              </a:lnSpc>
              <a:spcAft>
                <a:spcPts val="175"/>
              </a:spcAft>
              <a:buClr>
                <a:schemeClr val="accent2"/>
              </a:buClr>
              <a:defRPr sz="1000"/>
            </a:lvl4pPr>
            <a:lvl5pPr>
              <a:lnSpc>
                <a:spcPct val="100000"/>
              </a:lnSpc>
              <a:spcAft>
                <a:spcPts val="175"/>
              </a:spcAft>
              <a:buClr>
                <a:schemeClr val="accent2"/>
              </a:buClr>
              <a:defRPr sz="1000"/>
            </a:lvl5pPr>
            <a:lvl6pPr>
              <a:lnSpc>
                <a:spcPct val="100000"/>
              </a:lnSpc>
              <a:spcBef>
                <a:spcPts val="175"/>
              </a:spcBef>
              <a:spcAft>
                <a:spcPts val="175"/>
              </a:spcAft>
              <a:defRPr/>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Content Placeholder 2"/>
          <p:cNvSpPr>
            <a:spLocks noGrp="1"/>
          </p:cNvSpPr>
          <p:nvPr>
            <p:ph idx="18"/>
          </p:nvPr>
        </p:nvSpPr>
        <p:spPr>
          <a:xfrm>
            <a:off x="420624" y="1196740"/>
            <a:ext cx="8339328" cy="220453"/>
          </a:xfrm>
        </p:spPr>
        <p:txBody>
          <a:bodyPr anchor="ctr"/>
          <a:lstStyle>
            <a:lvl1pPr marL="0" indent="0">
              <a:buClrTx/>
              <a:buFont typeface="Arial" pitchFamily="34" charset="0"/>
              <a:buNone/>
              <a:defRPr sz="1600" b="0" i="1">
                <a:solidFill>
                  <a:srgbClr val="335577"/>
                </a:solidFill>
              </a:defRPr>
            </a:lvl1pPr>
            <a:lvl2pPr>
              <a:buClrTx/>
              <a:buNone/>
              <a:defRPr sz="900"/>
            </a:lvl2pPr>
            <a:lvl3pPr>
              <a:buClrTx/>
              <a:defRPr sz="900"/>
            </a:lvl3pPr>
            <a:lvl4pPr>
              <a:buClrTx/>
              <a:defRPr sz="900"/>
            </a:lvl4pPr>
            <a:lvl5pPr>
              <a:buClrTx/>
              <a:defRPr sz="900"/>
            </a:lvl5pPr>
          </a:lstStyle>
          <a:p>
            <a:pPr lvl="0"/>
            <a:r>
              <a:rPr lang="en-US" noProof="0"/>
              <a:t>Click to edit Master text styles</a:t>
            </a:r>
          </a:p>
        </p:txBody>
      </p:sp>
      <p:sp>
        <p:nvSpPr>
          <p:cNvPr id="9" name="Content Placeholder 2"/>
          <p:cNvSpPr>
            <a:spLocks noGrp="1"/>
          </p:cNvSpPr>
          <p:nvPr>
            <p:ph idx="15"/>
          </p:nvPr>
        </p:nvSpPr>
        <p:spPr>
          <a:xfrm>
            <a:off x="420624" y="6047520"/>
            <a:ext cx="8339328" cy="220453"/>
          </a:xfrm>
          <a:noFill/>
          <a:ln w="9525">
            <a:noFill/>
            <a:miter lim="800000"/>
            <a:headEnd/>
            <a:tailEnd/>
          </a:ln>
        </p:spPr>
        <p:txBody>
          <a:bodyPr anchor="b"/>
          <a:lstStyle>
            <a:lvl1pPr marL="0" indent="0">
              <a:buClrTx/>
              <a:buFont typeface="Arial" pitchFamily="34" charset="0"/>
              <a:buNone/>
              <a:defRPr lang="en-US" sz="600" b="0" noProof="0" dirty="0" smtClean="0">
                <a:solidFill>
                  <a:srgbClr val="335577"/>
                </a:solidFill>
                <a:latin typeface="+mn-lt"/>
                <a:ea typeface="+mn-ea"/>
                <a:cs typeface="+mn-cs"/>
              </a:defRPr>
            </a:lvl1pPr>
            <a:lvl2pPr>
              <a:buClrTx/>
              <a:buNone/>
              <a:defRPr sz="900"/>
            </a:lvl2pPr>
            <a:lvl3pPr>
              <a:buClrTx/>
              <a:defRPr sz="900"/>
            </a:lvl3pPr>
            <a:lvl4pPr>
              <a:buClrTx/>
              <a:defRPr sz="900"/>
            </a:lvl4pPr>
            <a:lvl5pPr>
              <a:buClrTx/>
              <a:defRPr sz="900"/>
            </a:lvl5pPr>
          </a:lstStyle>
          <a:p>
            <a:pPr lvl="0"/>
            <a:r>
              <a:rPr lang="en-US" noProof="0"/>
              <a:t>Click to edit Master text styles</a:t>
            </a:r>
          </a:p>
        </p:txBody>
      </p:sp>
      <p:sp>
        <p:nvSpPr>
          <p:cNvPr id="8" name="Rectangle 2"/>
          <p:cNvSpPr>
            <a:spLocks noGrp="1" noChangeArrowheads="1"/>
          </p:cNvSpPr>
          <p:nvPr>
            <p:ph type="title"/>
          </p:nvPr>
        </p:nvSpPr>
        <p:spPr bwMode="auto">
          <a:xfrm>
            <a:off x="420624" y="530352"/>
            <a:ext cx="8339328" cy="476590"/>
          </a:xfrm>
          <a:prstGeom prst="rect">
            <a:avLst/>
          </a:prstGeom>
          <a:noFill/>
          <a:ln w="9525">
            <a:noFill/>
            <a:miter lim="800000"/>
            <a:headEnd/>
            <a:tailEnd/>
          </a:ln>
        </p:spPr>
        <p:txBody>
          <a:bodyPr/>
          <a:lstStyle/>
          <a:p>
            <a:pPr lvl="0"/>
            <a:r>
              <a:rPr lang="en-US" noProof="0"/>
              <a:t>Click to edit Master title style</a:t>
            </a:r>
            <a:endParaRPr lang="en-GB" noProof="0" dirty="0"/>
          </a:p>
        </p:txBody>
      </p:sp>
    </p:spTree>
    <p:extLst>
      <p:ext uri="{BB962C8B-B14F-4D97-AF65-F5344CB8AC3E}">
        <p14:creationId xmlns:p14="http://schemas.microsoft.com/office/powerpoint/2010/main" val="3557864369"/>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One chart above, 2 boxes under">
    <p:spTree>
      <p:nvGrpSpPr>
        <p:cNvPr id="1" name=""/>
        <p:cNvGrpSpPr/>
        <p:nvPr/>
      </p:nvGrpSpPr>
      <p:grpSpPr>
        <a:xfrm>
          <a:off x="0" y="0"/>
          <a:ext cx="0" cy="0"/>
          <a:chOff x="0" y="0"/>
          <a:chExt cx="0" cy="0"/>
        </a:xfrm>
      </p:grpSpPr>
      <p:sp>
        <p:nvSpPr>
          <p:cNvPr id="2" name="Title 1"/>
          <p:cNvSpPr>
            <a:spLocks noGrp="1"/>
          </p:cNvSpPr>
          <p:nvPr>
            <p:ph type="title"/>
          </p:nvPr>
        </p:nvSpPr>
        <p:spPr>
          <a:xfrm>
            <a:off x="451339" y="405837"/>
            <a:ext cx="7576616" cy="630001"/>
          </a:xfrm>
        </p:spPr>
        <p:txBody>
          <a:bodyPr/>
          <a:lstStyle/>
          <a:p>
            <a:r>
              <a:rPr lang="en-US"/>
              <a:t>Click to edit Master title style</a:t>
            </a:r>
            <a:endParaRPr lang="en-GB"/>
          </a:p>
        </p:txBody>
      </p:sp>
      <p:sp>
        <p:nvSpPr>
          <p:cNvPr id="16" name="Text Placeholder 7"/>
          <p:cNvSpPr>
            <a:spLocks noGrp="1"/>
          </p:cNvSpPr>
          <p:nvPr>
            <p:ph type="body" sz="quarter" idx="32" hasCustomPrompt="1"/>
          </p:nvPr>
        </p:nvSpPr>
        <p:spPr>
          <a:xfrm>
            <a:off x="451343" y="6237287"/>
            <a:ext cx="7576039" cy="360362"/>
          </a:xfrm>
        </p:spPr>
        <p:txBody>
          <a:bodyPr anchor="b" anchorCtr="0"/>
          <a:lstStyle>
            <a:lvl1pPr>
              <a:spcBef>
                <a:spcPts val="0"/>
              </a:spcBef>
              <a:defRPr sz="600">
                <a:solidFill>
                  <a:schemeClr val="bg1">
                    <a:lumMod val="50000"/>
                  </a:schemeClr>
                </a:solidFill>
              </a:defRPr>
            </a:lvl1pPr>
            <a:lvl2pPr>
              <a:spcBef>
                <a:spcPts val="0"/>
              </a:spcBef>
              <a:defRPr sz="600"/>
            </a:lvl2pPr>
            <a:lvl3pPr>
              <a:spcBef>
                <a:spcPts val="0"/>
              </a:spcBef>
              <a:defRPr sz="600"/>
            </a:lvl3pPr>
            <a:lvl4pPr>
              <a:spcBef>
                <a:spcPts val="0"/>
              </a:spcBef>
              <a:defRPr sz="600"/>
            </a:lvl4pPr>
            <a:lvl5pPr>
              <a:spcBef>
                <a:spcPts val="0"/>
              </a:spcBef>
              <a:defRPr sz="600"/>
            </a:lvl5pPr>
          </a:lstStyle>
          <a:p>
            <a:pPr lvl="0"/>
            <a:r>
              <a:rPr lang="en-US" dirty="0"/>
              <a:t>Notes/Sources:</a:t>
            </a:r>
          </a:p>
        </p:txBody>
      </p:sp>
      <p:sp>
        <p:nvSpPr>
          <p:cNvPr id="19" name="Text Placeholder 21"/>
          <p:cNvSpPr>
            <a:spLocks noGrp="1"/>
          </p:cNvSpPr>
          <p:nvPr>
            <p:ph type="body" sz="quarter" idx="45" hasCustomPrompt="1"/>
          </p:nvPr>
        </p:nvSpPr>
        <p:spPr>
          <a:xfrm>
            <a:off x="4638514" y="4076699"/>
            <a:ext cx="4054154" cy="2159000"/>
          </a:xfrm>
          <a:solidFill>
            <a:schemeClr val="bg1">
              <a:lumMod val="95000"/>
            </a:schemeClr>
          </a:solidFill>
        </p:spPr>
        <p:txBody>
          <a:bodyPr/>
          <a:lstStyle>
            <a:lvl1pPr>
              <a:defRPr/>
            </a:lvl1pPr>
            <a:lvl2pPr>
              <a:defRPr/>
            </a:lvl2pPr>
          </a:lstStyle>
          <a:p>
            <a:pPr lvl="0"/>
            <a:r>
              <a:rPr lang="en-GB" dirty="0"/>
              <a:t> </a:t>
            </a:r>
          </a:p>
        </p:txBody>
      </p:sp>
      <p:sp>
        <p:nvSpPr>
          <p:cNvPr id="20" name="Content Placeholder 2"/>
          <p:cNvSpPr>
            <a:spLocks noGrp="1"/>
          </p:cNvSpPr>
          <p:nvPr>
            <p:ph sz="half" idx="46"/>
          </p:nvPr>
        </p:nvSpPr>
        <p:spPr>
          <a:xfrm>
            <a:off x="4638514" y="4076699"/>
            <a:ext cx="4054154" cy="2016000"/>
          </a:xfrm>
          <a:noFill/>
        </p:spPr>
        <p:txBody>
          <a:bodyPr lIns="68113" tIns="68113" rIns="68113" bIns="68113"/>
          <a:lstStyle>
            <a:lvl1pPr>
              <a:defRPr sz="700"/>
            </a:lvl1pPr>
            <a:lvl2pPr>
              <a:defRPr sz="700"/>
            </a:lvl2pPr>
            <a:lvl3pPr>
              <a:defRPr sz="700"/>
            </a:lvl3pPr>
            <a:lvl4pPr>
              <a:defRPr sz="700"/>
            </a:lvl4pPr>
            <a:lvl5pPr>
              <a:defRPr sz="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1" name="Text Placeholder 22"/>
          <p:cNvSpPr>
            <a:spLocks noGrp="1"/>
          </p:cNvSpPr>
          <p:nvPr>
            <p:ph type="body" sz="quarter" idx="47" hasCustomPrompt="1"/>
          </p:nvPr>
        </p:nvSpPr>
        <p:spPr>
          <a:xfrm>
            <a:off x="4638514" y="6093297"/>
            <a:ext cx="4054154" cy="142404"/>
          </a:xfrm>
          <a:noFill/>
        </p:spPr>
        <p:txBody>
          <a:bodyPr vert="horz" lIns="68113" tIns="0" rIns="68113" bIns="0" rtlCol="0" anchor="ctr" anchorCtr="0"/>
          <a:lstStyle>
            <a:lvl1pPr>
              <a:defRPr kumimoji="0" lang="en-US" sz="600" b="0" i="1" u="none" strike="noStrike" kern="1200" cap="none" spc="0" normalizeH="0" baseline="0" noProof="0" dirty="0" smtClean="0">
                <a:ln>
                  <a:noFill/>
                </a:ln>
                <a:solidFill>
                  <a:schemeClr val="bg1">
                    <a:lumMod val="50000"/>
                  </a:schemeClr>
                </a:solidFill>
                <a:effectLst/>
                <a:uLnTx/>
                <a:uFillTx/>
                <a:latin typeface="Verdana" pitchFamily="34" charset="0"/>
                <a:ea typeface="+mn-ea"/>
                <a:cs typeface="+mn-cs"/>
              </a:defRPr>
            </a:lvl1pPr>
          </a:lstStyle>
          <a:p>
            <a:pPr marL="0" marR="0" lvl="0" indent="0" algn="l" defTabSz="865108" rtl="0" eaLnBrk="1" fontAlgn="auto" latinLnBrk="0" hangingPunct="1">
              <a:lnSpc>
                <a:spcPct val="100000"/>
              </a:lnSpc>
              <a:spcBef>
                <a:spcPts val="0"/>
              </a:spcBef>
              <a:spcAft>
                <a:spcPts val="0"/>
              </a:spcAft>
              <a:buClrTx/>
              <a:buSzTx/>
              <a:buFontTx/>
              <a:buNone/>
              <a:tabLst/>
              <a:defRPr/>
            </a:pPr>
            <a:r>
              <a:rPr lang="en-US" dirty="0"/>
              <a:t>Source:</a:t>
            </a:r>
          </a:p>
        </p:txBody>
      </p:sp>
      <p:sp>
        <p:nvSpPr>
          <p:cNvPr id="23" name="Text Placeholder 21"/>
          <p:cNvSpPr>
            <a:spLocks noGrp="1"/>
          </p:cNvSpPr>
          <p:nvPr>
            <p:ph type="body" sz="quarter" idx="49" hasCustomPrompt="1"/>
          </p:nvPr>
        </p:nvSpPr>
        <p:spPr>
          <a:xfrm>
            <a:off x="451341" y="4076699"/>
            <a:ext cx="4054154" cy="2159000"/>
          </a:xfrm>
          <a:solidFill>
            <a:schemeClr val="bg1">
              <a:lumMod val="95000"/>
            </a:schemeClr>
          </a:solidFill>
        </p:spPr>
        <p:txBody>
          <a:bodyPr/>
          <a:lstStyle>
            <a:lvl1pPr>
              <a:defRPr/>
            </a:lvl1pPr>
            <a:lvl2pPr>
              <a:defRPr/>
            </a:lvl2pPr>
          </a:lstStyle>
          <a:p>
            <a:pPr lvl="0"/>
            <a:r>
              <a:rPr lang="en-GB" dirty="0"/>
              <a:t> </a:t>
            </a:r>
          </a:p>
        </p:txBody>
      </p:sp>
      <p:sp>
        <p:nvSpPr>
          <p:cNvPr id="24" name="Content Placeholder 2"/>
          <p:cNvSpPr>
            <a:spLocks noGrp="1"/>
          </p:cNvSpPr>
          <p:nvPr>
            <p:ph sz="half" idx="50"/>
          </p:nvPr>
        </p:nvSpPr>
        <p:spPr>
          <a:xfrm>
            <a:off x="451341" y="4076698"/>
            <a:ext cx="4054154" cy="2016000"/>
          </a:xfrm>
          <a:noFill/>
        </p:spPr>
        <p:txBody>
          <a:bodyPr lIns="68113" tIns="68113" rIns="68113" bIns="68113"/>
          <a:lstStyle>
            <a:lvl1pPr>
              <a:defRPr sz="700"/>
            </a:lvl1pPr>
            <a:lvl2pPr>
              <a:defRPr sz="700"/>
            </a:lvl2pPr>
            <a:lvl3pPr>
              <a:defRPr sz="700"/>
            </a:lvl3pPr>
            <a:lvl4pPr>
              <a:defRPr sz="700"/>
            </a:lvl4pPr>
            <a:lvl5pPr>
              <a:defRPr sz="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5" name="Text Placeholder 22"/>
          <p:cNvSpPr>
            <a:spLocks noGrp="1"/>
          </p:cNvSpPr>
          <p:nvPr>
            <p:ph type="body" sz="quarter" idx="51" hasCustomPrompt="1"/>
          </p:nvPr>
        </p:nvSpPr>
        <p:spPr>
          <a:xfrm>
            <a:off x="451341" y="6093297"/>
            <a:ext cx="4054154" cy="142404"/>
          </a:xfrm>
          <a:noFill/>
        </p:spPr>
        <p:txBody>
          <a:bodyPr vert="horz" lIns="68113" tIns="0" rIns="68113" bIns="0" rtlCol="0" anchor="ctr" anchorCtr="0"/>
          <a:lstStyle>
            <a:lvl1pPr>
              <a:defRPr kumimoji="0" lang="en-US" sz="600" b="0" i="1" u="none" strike="noStrike" kern="1200" cap="none" spc="0" normalizeH="0" baseline="0" noProof="0" dirty="0" smtClean="0">
                <a:ln>
                  <a:noFill/>
                </a:ln>
                <a:solidFill>
                  <a:schemeClr val="bg1">
                    <a:lumMod val="50000"/>
                  </a:schemeClr>
                </a:solidFill>
                <a:effectLst/>
                <a:uLnTx/>
                <a:uFillTx/>
                <a:latin typeface="Verdana" pitchFamily="34" charset="0"/>
                <a:ea typeface="+mn-ea"/>
                <a:cs typeface="+mn-cs"/>
              </a:defRPr>
            </a:lvl1pPr>
          </a:lstStyle>
          <a:p>
            <a:pPr marL="0" marR="0" lvl="0" indent="0" algn="l" defTabSz="865108" rtl="0" eaLnBrk="1" fontAlgn="auto" latinLnBrk="0" hangingPunct="1">
              <a:lnSpc>
                <a:spcPct val="100000"/>
              </a:lnSpc>
              <a:spcBef>
                <a:spcPts val="0"/>
              </a:spcBef>
              <a:spcAft>
                <a:spcPts val="0"/>
              </a:spcAft>
              <a:buClrTx/>
              <a:buSzTx/>
              <a:buFontTx/>
              <a:buNone/>
              <a:tabLst/>
              <a:defRPr/>
            </a:pPr>
            <a:r>
              <a:rPr lang="en-US" dirty="0"/>
              <a:t>Source:</a:t>
            </a:r>
          </a:p>
        </p:txBody>
      </p:sp>
      <p:sp>
        <p:nvSpPr>
          <p:cNvPr id="27" name="Text Placeholder 21"/>
          <p:cNvSpPr>
            <a:spLocks noGrp="1"/>
          </p:cNvSpPr>
          <p:nvPr>
            <p:ph type="body" sz="quarter" idx="35" hasCustomPrompt="1"/>
          </p:nvPr>
        </p:nvSpPr>
        <p:spPr>
          <a:xfrm>
            <a:off x="451344" y="1557337"/>
            <a:ext cx="8241324" cy="2159000"/>
          </a:xfrm>
          <a:solidFill>
            <a:schemeClr val="bg1">
              <a:lumMod val="95000"/>
            </a:schemeClr>
          </a:solidFill>
        </p:spPr>
        <p:txBody>
          <a:bodyPr/>
          <a:lstStyle>
            <a:lvl1pPr>
              <a:defRPr/>
            </a:lvl1pPr>
            <a:lvl2pPr>
              <a:defRPr/>
            </a:lvl2pPr>
          </a:lstStyle>
          <a:p>
            <a:pPr lvl="0"/>
            <a:r>
              <a:rPr lang="en-GB" dirty="0"/>
              <a:t> </a:t>
            </a:r>
          </a:p>
        </p:txBody>
      </p:sp>
      <p:sp>
        <p:nvSpPr>
          <p:cNvPr id="28" name="Content Placeholder 2"/>
          <p:cNvSpPr>
            <a:spLocks noGrp="1"/>
          </p:cNvSpPr>
          <p:nvPr>
            <p:ph sz="half" idx="31"/>
          </p:nvPr>
        </p:nvSpPr>
        <p:spPr>
          <a:xfrm>
            <a:off x="451344" y="1557337"/>
            <a:ext cx="8241324" cy="2016000"/>
          </a:xfrm>
          <a:noFill/>
        </p:spPr>
        <p:txBody>
          <a:bodyPr lIns="68113" tIns="68113" rIns="68113" bIns="68113"/>
          <a:lstStyle>
            <a:lvl1pPr>
              <a:defRPr sz="700"/>
            </a:lvl1pPr>
            <a:lvl2pPr>
              <a:defRPr sz="700"/>
            </a:lvl2pPr>
            <a:lvl3pPr>
              <a:defRPr sz="700"/>
            </a:lvl3pPr>
            <a:lvl4pPr>
              <a:defRPr sz="700"/>
            </a:lvl4pPr>
            <a:lvl5pPr>
              <a:defRPr sz="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9" name="Text Placeholder 22"/>
          <p:cNvSpPr>
            <a:spLocks noGrp="1"/>
          </p:cNvSpPr>
          <p:nvPr>
            <p:ph type="body" sz="quarter" idx="33" hasCustomPrompt="1"/>
          </p:nvPr>
        </p:nvSpPr>
        <p:spPr>
          <a:xfrm>
            <a:off x="451344" y="3573935"/>
            <a:ext cx="8241324" cy="142404"/>
          </a:xfrm>
          <a:noFill/>
        </p:spPr>
        <p:txBody>
          <a:bodyPr vert="horz" lIns="68113" tIns="0" rIns="68113" bIns="0" rtlCol="0" anchor="ctr" anchorCtr="0"/>
          <a:lstStyle>
            <a:lvl1pPr>
              <a:defRPr kumimoji="0" lang="en-US" sz="600" b="0" i="1" u="none" strike="noStrike" kern="1200" cap="none" spc="0" normalizeH="0" baseline="0" noProof="0" dirty="0" smtClean="0">
                <a:ln>
                  <a:noFill/>
                </a:ln>
                <a:solidFill>
                  <a:schemeClr val="bg1">
                    <a:lumMod val="50000"/>
                  </a:schemeClr>
                </a:solidFill>
                <a:effectLst/>
                <a:uLnTx/>
                <a:uFillTx/>
                <a:latin typeface="Verdana" pitchFamily="34" charset="0"/>
                <a:ea typeface="+mn-ea"/>
                <a:cs typeface="+mn-cs"/>
              </a:defRPr>
            </a:lvl1pPr>
          </a:lstStyle>
          <a:p>
            <a:pPr marL="0" marR="0" lvl="0" indent="0" algn="l" defTabSz="865108" rtl="0" eaLnBrk="1" fontAlgn="auto" latinLnBrk="0" hangingPunct="1">
              <a:lnSpc>
                <a:spcPct val="100000"/>
              </a:lnSpc>
              <a:spcBef>
                <a:spcPts val="0"/>
              </a:spcBef>
              <a:spcAft>
                <a:spcPts val="0"/>
              </a:spcAft>
              <a:buClrTx/>
              <a:buSzTx/>
              <a:buFontTx/>
              <a:buNone/>
              <a:tabLst/>
              <a:defRPr/>
            </a:pPr>
            <a:r>
              <a:rPr lang="en-US" dirty="0"/>
              <a:t>Source:</a:t>
            </a:r>
          </a:p>
        </p:txBody>
      </p:sp>
      <p:sp>
        <p:nvSpPr>
          <p:cNvPr id="17" name="Text Placeholder 23"/>
          <p:cNvSpPr>
            <a:spLocks noGrp="1"/>
          </p:cNvSpPr>
          <p:nvPr>
            <p:ph type="body" sz="quarter" idx="53"/>
          </p:nvPr>
        </p:nvSpPr>
        <p:spPr>
          <a:xfrm>
            <a:off x="451344" y="3860801"/>
            <a:ext cx="4054720" cy="215900"/>
          </a:xfrm>
          <a:noFill/>
          <a:ln w="9525">
            <a:noFill/>
            <a:miter lim="800000"/>
            <a:headEnd/>
            <a:tailEnd/>
          </a:ln>
        </p:spPr>
        <p:txBody>
          <a:bodyPr vert="horz" wrap="square" lIns="0" tIns="0" rIns="0" bIns="0" numCol="1" anchor="t" anchorCtr="0" compatLnSpc="1">
            <a:prstTxWarp prst="textNoShape">
              <a:avLst/>
            </a:prstTxWarp>
          </a:bodyPr>
          <a:lstStyle>
            <a:lvl1pPr>
              <a:defRPr lang="en-US" sz="1000" i="1" kern="1200" dirty="0" smtClean="0">
                <a:solidFill>
                  <a:schemeClr val="tx2"/>
                </a:solidFill>
                <a:latin typeface="Verdana" pitchFamily="34" charset="0"/>
                <a:ea typeface="+mn-ea"/>
                <a:cs typeface="+mn-cs"/>
              </a:defRPr>
            </a:lvl1pPr>
          </a:lstStyle>
          <a:p>
            <a:pPr marL="0" lvl="0" indent="0" algn="l" rtl="0" eaLnBrk="1" fontAlgn="base" hangingPunct="1">
              <a:lnSpc>
                <a:spcPct val="110000"/>
              </a:lnSpc>
              <a:spcBef>
                <a:spcPts val="572"/>
              </a:spcBef>
              <a:spcAft>
                <a:spcPct val="0"/>
              </a:spcAft>
              <a:buFont typeface="Arial" charset="0"/>
              <a:buNone/>
            </a:pPr>
            <a:r>
              <a:rPr lang="en-US" dirty="0"/>
              <a:t>Click to edit Master text styles</a:t>
            </a:r>
          </a:p>
        </p:txBody>
      </p:sp>
      <p:sp>
        <p:nvSpPr>
          <p:cNvPr id="30" name="Text Placeholder 23"/>
          <p:cNvSpPr>
            <a:spLocks noGrp="1"/>
          </p:cNvSpPr>
          <p:nvPr>
            <p:ph type="body" sz="quarter" idx="54"/>
          </p:nvPr>
        </p:nvSpPr>
        <p:spPr>
          <a:xfrm>
            <a:off x="4637943" y="3860801"/>
            <a:ext cx="4054720" cy="215900"/>
          </a:xfrm>
          <a:noFill/>
          <a:ln w="9525">
            <a:noFill/>
            <a:miter lim="800000"/>
            <a:headEnd/>
            <a:tailEnd/>
          </a:ln>
        </p:spPr>
        <p:txBody>
          <a:bodyPr vert="horz" wrap="square" lIns="0" tIns="0" rIns="0" bIns="0" numCol="1" anchor="t" anchorCtr="0" compatLnSpc="1">
            <a:prstTxWarp prst="textNoShape">
              <a:avLst/>
            </a:prstTxWarp>
          </a:bodyPr>
          <a:lstStyle>
            <a:lvl1pPr>
              <a:defRPr lang="en-US" sz="1000" i="1" kern="1200" dirty="0" smtClean="0">
                <a:solidFill>
                  <a:schemeClr val="tx2"/>
                </a:solidFill>
                <a:latin typeface="Verdana" pitchFamily="34" charset="0"/>
                <a:ea typeface="+mn-ea"/>
                <a:cs typeface="+mn-cs"/>
              </a:defRPr>
            </a:lvl1pPr>
          </a:lstStyle>
          <a:p>
            <a:pPr marL="0" lvl="0" indent="0" algn="l" rtl="0" eaLnBrk="1" fontAlgn="base" hangingPunct="1">
              <a:lnSpc>
                <a:spcPct val="110000"/>
              </a:lnSpc>
              <a:spcBef>
                <a:spcPts val="572"/>
              </a:spcBef>
              <a:spcAft>
                <a:spcPct val="0"/>
              </a:spcAft>
              <a:buFont typeface="Arial" charset="0"/>
              <a:buNone/>
            </a:pPr>
            <a:r>
              <a:rPr lang="en-US" dirty="0"/>
              <a:t>Click to edit Master text styles</a:t>
            </a:r>
          </a:p>
        </p:txBody>
      </p:sp>
      <p:sp>
        <p:nvSpPr>
          <p:cNvPr id="31" name="Text Placeholder 23"/>
          <p:cNvSpPr>
            <a:spLocks noGrp="1"/>
          </p:cNvSpPr>
          <p:nvPr>
            <p:ph type="body" sz="quarter" idx="55"/>
          </p:nvPr>
        </p:nvSpPr>
        <p:spPr>
          <a:xfrm>
            <a:off x="451344" y="1341439"/>
            <a:ext cx="8241324" cy="215900"/>
          </a:xfrm>
          <a:noFill/>
          <a:ln w="9525">
            <a:noFill/>
            <a:miter lim="800000"/>
            <a:headEnd/>
            <a:tailEnd/>
          </a:ln>
        </p:spPr>
        <p:txBody>
          <a:bodyPr vert="horz" wrap="square" lIns="0" tIns="0" rIns="0" bIns="0" numCol="1" anchor="t" anchorCtr="0" compatLnSpc="1">
            <a:prstTxWarp prst="textNoShape">
              <a:avLst/>
            </a:prstTxWarp>
          </a:bodyPr>
          <a:lstStyle>
            <a:lvl1pPr>
              <a:defRPr lang="en-US" sz="1000" i="1" kern="1200" dirty="0" smtClean="0">
                <a:solidFill>
                  <a:schemeClr val="tx2"/>
                </a:solidFill>
                <a:latin typeface="Verdana" pitchFamily="34" charset="0"/>
                <a:ea typeface="+mn-ea"/>
                <a:cs typeface="+mn-cs"/>
              </a:defRPr>
            </a:lvl1pPr>
          </a:lstStyle>
          <a:p>
            <a:pPr marL="0" lvl="0" indent="0" algn="l" rtl="0" eaLnBrk="1" fontAlgn="base" hangingPunct="1">
              <a:lnSpc>
                <a:spcPct val="110000"/>
              </a:lnSpc>
              <a:spcBef>
                <a:spcPts val="572"/>
              </a:spcBef>
              <a:spcAft>
                <a:spcPct val="0"/>
              </a:spcAft>
              <a:buFont typeface="Arial" charset="0"/>
              <a:buNone/>
            </a:pPr>
            <a:r>
              <a:rPr lang="en-US" dirty="0"/>
              <a:t>Click to edit Master text styles</a:t>
            </a:r>
          </a:p>
        </p:txBody>
      </p:sp>
    </p:spTree>
    <p:extLst>
      <p:ext uri="{BB962C8B-B14F-4D97-AF65-F5344CB8AC3E}">
        <p14:creationId xmlns:p14="http://schemas.microsoft.com/office/powerpoint/2010/main" val="26991283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6" name="Rechthoek 8"/>
          <p:cNvSpPr>
            <a:spLocks noChangeArrowheads="1"/>
          </p:cNvSpPr>
          <p:nvPr userDrawn="1"/>
        </p:nvSpPr>
        <p:spPr bwMode="auto">
          <a:xfrm>
            <a:off x="7743096" y="263540"/>
            <a:ext cx="1104900" cy="1120775"/>
          </a:xfrm>
          <a:prstGeom prst="rect">
            <a:avLst/>
          </a:prstGeom>
          <a:solidFill>
            <a:schemeClr val="bg1"/>
          </a:solidFill>
          <a:ln>
            <a:noFill/>
          </a:ln>
          <a:extLst>
            <a:ext uri="{91240B29-F687-4F45-9708-019B960494DF}">
              <a14:hiddenLine xmlns:a14="http://schemas.microsoft.com/office/drawing/2010/main" w="6350" algn="ctr">
                <a:solidFill>
                  <a:srgbClr val="000000"/>
                </a:solidFill>
                <a:miter lim="800000"/>
                <a:headEnd/>
                <a:tailEnd/>
              </a14:hiddenLine>
            </a:ext>
          </a:extLst>
        </p:spPr>
        <p:txBody>
          <a:bodyPr lIns="72000" tIns="90000" rIns="72000" bIns="90000"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fontAlgn="base" hangingPunct="1">
              <a:lnSpc>
                <a:spcPct val="110000"/>
              </a:lnSpc>
              <a:spcBef>
                <a:spcPct val="0"/>
              </a:spcBef>
              <a:spcAft>
                <a:spcPct val="0"/>
              </a:spcAft>
              <a:defRPr/>
            </a:pPr>
            <a:endParaRPr lang="nl-NL" altLang="nl-NL" dirty="0">
              <a:solidFill>
                <a:srgbClr val="000000"/>
              </a:solidFill>
              <a:latin typeface="Corbel" pitchFamily="34" charset="0"/>
              <a:ea typeface="Myriad Pro"/>
              <a:cs typeface="Myriad Pro"/>
            </a:endParaRPr>
          </a:p>
        </p:txBody>
      </p:sp>
      <p:sp>
        <p:nvSpPr>
          <p:cNvPr id="7" name="Rechthoek 9"/>
          <p:cNvSpPr>
            <a:spLocks noChangeArrowheads="1"/>
          </p:cNvSpPr>
          <p:nvPr userDrawn="1"/>
        </p:nvSpPr>
        <p:spPr bwMode="auto">
          <a:xfrm>
            <a:off x="5892312" y="4470400"/>
            <a:ext cx="194896" cy="412750"/>
          </a:xfrm>
          <a:prstGeom prst="rect">
            <a:avLst/>
          </a:prstGeom>
          <a:solidFill>
            <a:srgbClr val="FF4D00"/>
          </a:solidFill>
          <a:ln>
            <a:noFill/>
          </a:ln>
          <a:extLst>
            <a:ext uri="{91240B29-F687-4F45-9708-019B960494DF}">
              <a14:hiddenLine xmlns:a14="http://schemas.microsoft.com/office/drawing/2010/main" w="19050" algn="ctr">
                <a:solidFill>
                  <a:srgbClr val="000000"/>
                </a:solidFill>
                <a:miter lim="800000"/>
                <a:headEnd/>
                <a:tailEnd/>
              </a14:hiddenLine>
            </a:ext>
          </a:extLst>
        </p:spPr>
        <p:txBody>
          <a:bodyPr tIns="36000" bIns="72000" anchor="ctr">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fontAlgn="base" hangingPunct="1">
              <a:lnSpc>
                <a:spcPct val="110000"/>
              </a:lnSpc>
              <a:spcBef>
                <a:spcPct val="0"/>
              </a:spcBef>
              <a:spcAft>
                <a:spcPct val="0"/>
              </a:spcAft>
              <a:defRPr/>
            </a:pPr>
            <a:endParaRPr lang="nl-NL" altLang="nl-NL" dirty="0">
              <a:solidFill>
                <a:srgbClr val="000000"/>
              </a:solidFill>
              <a:latin typeface="Myriad Pro"/>
              <a:ea typeface="Myriad Pro"/>
              <a:cs typeface="Myriad Pro"/>
            </a:endParaRPr>
          </a:p>
        </p:txBody>
      </p:sp>
      <p:pic>
        <p:nvPicPr>
          <p:cNvPr id="9" name="Afbeelding 10" descr="RB_logo_rgb.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841277" y="5381625"/>
            <a:ext cx="896815" cy="1074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ubtitel 2"/>
          <p:cNvSpPr>
            <a:spLocks noGrp="1"/>
          </p:cNvSpPr>
          <p:nvPr>
            <p:ph type="subTitle" idx="1"/>
          </p:nvPr>
        </p:nvSpPr>
        <p:spPr>
          <a:xfrm>
            <a:off x="1920875" y="4571254"/>
            <a:ext cx="4166260" cy="474109"/>
          </a:xfrm>
          <a:prstGeom prst="roundRect">
            <a:avLst>
              <a:gd name="adj" fmla="val 21895"/>
            </a:avLst>
          </a:prstGeom>
          <a:gradFill flip="none" rotWithShape="0">
            <a:gsLst>
              <a:gs pos="0">
                <a:srgbClr val="FF8000"/>
              </a:gs>
              <a:gs pos="94000">
                <a:srgbClr val="FF4D00"/>
              </a:gs>
            </a:gsLst>
            <a:lin ang="1320000" scaled="0"/>
            <a:tileRect/>
          </a:gradFill>
          <a:ln w="19050" cmpd="sng">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lIns="144000" tIns="36000" rIns="108000" bIns="54000" spcCol="0" rtlCol="0" fromWordArt="0" forceAA="0">
            <a:spAutoFit/>
          </a:bodyPr>
          <a:lstStyle>
            <a:lvl1pPr marL="0" indent="0" algn="l" defTabSz="456999" rtl="0" eaLnBrk="1" latinLnBrk="0" hangingPunct="1">
              <a:lnSpc>
                <a:spcPct val="100000"/>
              </a:lnSpc>
              <a:spcBef>
                <a:spcPct val="0"/>
              </a:spcBef>
              <a:buNone/>
              <a:defRPr lang="nl-NL" sz="2100" b="1" i="1" kern="1200" dirty="0">
                <a:solidFill>
                  <a:schemeClr val="bg1"/>
                </a:solidFill>
                <a:latin typeface="+mj-lt"/>
                <a:ea typeface="+mn-ea"/>
                <a:cs typeface="+mn-cs"/>
              </a:defRPr>
            </a:lvl1pPr>
            <a:lvl2pPr marL="456999" indent="0" algn="ctr">
              <a:buNone/>
              <a:defRPr>
                <a:solidFill>
                  <a:schemeClr val="tx1">
                    <a:tint val="75000"/>
                  </a:schemeClr>
                </a:solidFill>
              </a:defRPr>
            </a:lvl2pPr>
            <a:lvl3pPr marL="913999" indent="0" algn="ctr">
              <a:buNone/>
              <a:defRPr>
                <a:solidFill>
                  <a:schemeClr val="tx1">
                    <a:tint val="75000"/>
                  </a:schemeClr>
                </a:solidFill>
              </a:defRPr>
            </a:lvl3pPr>
            <a:lvl4pPr marL="1370998" indent="0" algn="ctr">
              <a:buNone/>
              <a:defRPr>
                <a:solidFill>
                  <a:schemeClr val="tx1">
                    <a:tint val="75000"/>
                  </a:schemeClr>
                </a:solidFill>
              </a:defRPr>
            </a:lvl4pPr>
            <a:lvl5pPr marL="1827997" indent="0" algn="ctr">
              <a:buNone/>
              <a:defRPr>
                <a:solidFill>
                  <a:schemeClr val="tx1">
                    <a:tint val="75000"/>
                  </a:schemeClr>
                </a:solidFill>
              </a:defRPr>
            </a:lvl5pPr>
            <a:lvl6pPr marL="2284997" indent="0" algn="ctr">
              <a:buNone/>
              <a:defRPr>
                <a:solidFill>
                  <a:schemeClr val="tx1">
                    <a:tint val="75000"/>
                  </a:schemeClr>
                </a:solidFill>
              </a:defRPr>
            </a:lvl6pPr>
            <a:lvl7pPr marL="2741997" indent="0" algn="ctr">
              <a:buNone/>
              <a:defRPr>
                <a:solidFill>
                  <a:schemeClr val="tx1">
                    <a:tint val="75000"/>
                  </a:schemeClr>
                </a:solidFill>
              </a:defRPr>
            </a:lvl7pPr>
            <a:lvl8pPr marL="3198995" indent="0" algn="ctr">
              <a:buNone/>
              <a:defRPr>
                <a:solidFill>
                  <a:schemeClr val="tx1">
                    <a:tint val="75000"/>
                  </a:schemeClr>
                </a:solidFill>
              </a:defRPr>
            </a:lvl8pPr>
            <a:lvl9pPr marL="3655995" indent="0" algn="ctr">
              <a:buNone/>
              <a:defRPr>
                <a:solidFill>
                  <a:schemeClr val="tx1">
                    <a:tint val="75000"/>
                  </a:schemeClr>
                </a:solidFill>
              </a:defRPr>
            </a:lvl9pPr>
          </a:lstStyle>
          <a:p>
            <a:r>
              <a:rPr lang="en-US"/>
              <a:t>Click to edit Master subtitle style</a:t>
            </a:r>
            <a:endParaRPr lang="en-GB"/>
          </a:p>
        </p:txBody>
      </p:sp>
      <p:sp>
        <p:nvSpPr>
          <p:cNvPr id="11" name="Tijdelijke aanduiding voor afbeelding 2"/>
          <p:cNvSpPr>
            <a:spLocks noGrp="1"/>
          </p:cNvSpPr>
          <p:nvPr>
            <p:ph type="pic" idx="12"/>
          </p:nvPr>
        </p:nvSpPr>
        <p:spPr>
          <a:xfrm>
            <a:off x="0" y="8"/>
            <a:ext cx="9144000" cy="4552921"/>
          </a:xfrm>
          <a:prstGeom prst="rect">
            <a:avLst/>
          </a:prstGeom>
          <a:solidFill>
            <a:schemeClr val="bg2"/>
          </a:solidFill>
          <a:ln>
            <a:noFill/>
          </a:ln>
        </p:spPr>
        <p:txBody>
          <a:bodyPr tIns="864000" rtlCol="0" anchor="ctr">
            <a:noAutofit/>
          </a:bodyPr>
          <a:lstStyle>
            <a:lvl1pPr marL="0" indent="0" algn="ctr">
              <a:buNone/>
              <a:defRPr sz="1200" b="0" i="0" baseline="0">
                <a:solidFill>
                  <a:schemeClr val="bg1">
                    <a:lumMod val="50000"/>
                  </a:schemeClr>
                </a:solidFill>
                <a:latin typeface="+mj-lt"/>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nl-NL" noProof="0" dirty="0"/>
              <a:t>Klik op het pictogram als u een afbeelding wilt toevoegen</a:t>
            </a:r>
            <a:endParaRPr lang="en-GB" noProof="0" dirty="0"/>
          </a:p>
        </p:txBody>
      </p:sp>
      <p:sp>
        <p:nvSpPr>
          <p:cNvPr id="8" name="Tijdelijke aanduiding voor tekst 7"/>
          <p:cNvSpPr>
            <a:spLocks noGrp="1"/>
          </p:cNvSpPr>
          <p:nvPr>
            <p:ph type="body" sz="quarter" idx="11"/>
          </p:nvPr>
        </p:nvSpPr>
        <p:spPr>
          <a:xfrm flipH="1">
            <a:off x="1944072" y="6172203"/>
            <a:ext cx="4068003" cy="349702"/>
          </a:xfrm>
          <a:prstGeom prst="rect">
            <a:avLst/>
          </a:prstGeom>
        </p:spPr>
        <p:txBody>
          <a:bodyPr lIns="144000" tIns="36000" rIns="144000" bIns="36000" anchor="b">
            <a:spAutoFit/>
          </a:bodyPr>
          <a:lstStyle>
            <a:lvl1pPr marL="0" indent="0">
              <a:spcBef>
                <a:spcPts val="0"/>
              </a:spcBef>
              <a:buNone/>
              <a:defRPr sz="1800" b="0" i="0" baseline="0">
                <a:solidFill>
                  <a:srgbClr val="5E6A71"/>
                </a:solidFill>
                <a:latin typeface="+mn-lt"/>
                <a:cs typeface="Myriad Pro" pitchFamily="34" charset="0"/>
              </a:defRPr>
            </a:lvl1pPr>
          </a:lstStyle>
          <a:p>
            <a:pPr lvl="0"/>
            <a:r>
              <a:rPr lang="nl-NL" noProof="0"/>
              <a:t>Klik om de modelstijlen te bewerken</a:t>
            </a:r>
          </a:p>
        </p:txBody>
      </p:sp>
      <p:sp>
        <p:nvSpPr>
          <p:cNvPr id="15" name="Titel 14"/>
          <p:cNvSpPr>
            <a:spLocks noGrp="1"/>
          </p:cNvSpPr>
          <p:nvPr>
            <p:ph type="title"/>
          </p:nvPr>
        </p:nvSpPr>
        <p:spPr>
          <a:xfrm>
            <a:off x="-57149" y="3789548"/>
            <a:ext cx="6151950" cy="771235"/>
          </a:xfrm>
          <a:prstGeom prst="round1Rect">
            <a:avLst>
              <a:gd name="adj" fmla="val 11967"/>
            </a:avLst>
          </a:prstGeom>
          <a:solidFill>
            <a:schemeClr val="accent1"/>
          </a:solidFill>
          <a:ln w="19050" cmpd="sng">
            <a:solidFill>
              <a:schemeClr val="bg1"/>
            </a:solidFill>
          </a:ln>
        </p:spPr>
        <p:txBody>
          <a:bodyPr lIns="504000" tIns="126000" rIns="108000" bIns="144000" anchor="b">
            <a:spAutoFit/>
          </a:bodyPr>
          <a:lstStyle>
            <a:lvl1pPr>
              <a:defRPr sz="3600">
                <a:solidFill>
                  <a:srgbClr val="FFFFFF"/>
                </a:solidFill>
              </a:defRPr>
            </a:lvl1pPr>
          </a:lstStyle>
          <a:p>
            <a:r>
              <a:rPr lang="nl-NL" noProof="0"/>
              <a:t>Klik om de stijl te bewerken</a:t>
            </a:r>
            <a:endParaRPr lang="en-GB" noProof="0" dirty="0"/>
          </a:p>
        </p:txBody>
      </p:sp>
    </p:spTree>
    <p:extLst>
      <p:ext uri="{BB962C8B-B14F-4D97-AF65-F5344CB8AC3E}">
        <p14:creationId xmlns:p14="http://schemas.microsoft.com/office/powerpoint/2010/main" val="1744970139"/>
      </p:ext>
    </p:extLst>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Basic slid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en-GB" noProof="0" dirty="0"/>
          </a:p>
        </p:txBody>
      </p:sp>
      <p:sp>
        <p:nvSpPr>
          <p:cNvPr id="5" name="Tijdelijke aanduiding voor inhoud 4"/>
          <p:cNvSpPr>
            <a:spLocks noGrp="1"/>
          </p:cNvSpPr>
          <p:nvPr>
            <p:ph sz="quarter" idx="11"/>
          </p:nvPr>
        </p:nvSpPr>
        <p:spPr>
          <a:xfrm>
            <a:off x="475814" y="1781594"/>
            <a:ext cx="7804586" cy="4572000"/>
          </a:xfrm>
        </p:spPr>
        <p:txBody>
          <a:bodyPr/>
          <a:lstStyle>
            <a:lvl2pPr>
              <a:lnSpc>
                <a:spcPct val="100000"/>
              </a:lnSpc>
              <a:defRPr/>
            </a:lvl2pPr>
            <a:lvl3pPr>
              <a:lnSpc>
                <a:spcPct val="100000"/>
              </a:lnSpc>
              <a:defRPr/>
            </a:lvl3pPr>
            <a:lvl4pPr>
              <a:lnSpc>
                <a:spcPct val="100000"/>
              </a:lnSpc>
              <a:defRPr/>
            </a:lvl4pPr>
            <a:lvl5pPr>
              <a:lnSpc>
                <a:spcPct val="10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4" name="Tijdelijke aanduiding voor dianummer 2"/>
          <p:cNvSpPr>
            <a:spLocks noGrp="1"/>
          </p:cNvSpPr>
          <p:nvPr>
            <p:ph type="sldNum" sz="quarter" idx="12"/>
          </p:nvPr>
        </p:nvSpPr>
        <p:spPr/>
        <p:txBody>
          <a:bodyPr/>
          <a:lstStyle>
            <a:lvl1pPr defTabSz="914400" fontAlgn="base">
              <a:spcBef>
                <a:spcPct val="0"/>
              </a:spcBef>
              <a:spcAft>
                <a:spcPct val="0"/>
              </a:spcAft>
              <a:defRPr>
                <a:solidFill>
                  <a:srgbClr val="5E6A71"/>
                </a:solidFill>
                <a:latin typeface="Arial" pitchFamily="34" charset="0"/>
                <a:cs typeface="Arial" pitchFamily="34" charset="0"/>
              </a:defRPr>
            </a:lvl1pPr>
          </a:lstStyle>
          <a:p>
            <a:pPr>
              <a:defRPr/>
            </a:pPr>
            <a:fld id="{2421F6CB-C607-4C42-86AA-BF9722759AA8}" type="slidenum">
              <a:rPr lang="en-GB"/>
              <a:pPr>
                <a:defRPr/>
              </a:pPr>
              <a:t>‹Nº›</a:t>
            </a:fld>
            <a:endParaRPr lang="en-GB" dirty="0"/>
          </a:p>
        </p:txBody>
      </p:sp>
      <p:sp>
        <p:nvSpPr>
          <p:cNvPr id="6" name="Tijdelijke aanduiding voor voettekst 3"/>
          <p:cNvSpPr>
            <a:spLocks noGrp="1"/>
          </p:cNvSpPr>
          <p:nvPr>
            <p:ph type="ftr" sz="quarter" idx="13"/>
          </p:nvPr>
        </p:nvSpPr>
        <p:spPr/>
        <p:txBody>
          <a:bodyPr/>
          <a:lstStyle>
            <a:lvl1pPr algn="l" defTabSz="914400" fontAlgn="base">
              <a:spcBef>
                <a:spcPct val="0"/>
              </a:spcBef>
              <a:spcAft>
                <a:spcPct val="0"/>
              </a:spcAft>
              <a:defRPr sz="1200">
                <a:solidFill>
                  <a:srgbClr val="5E6A71"/>
                </a:solidFill>
                <a:latin typeface="Arial" pitchFamily="34" charset="0"/>
                <a:cs typeface="Arial" pitchFamily="34" charset="0"/>
              </a:defRPr>
            </a:lvl1pPr>
          </a:lstStyle>
          <a:p>
            <a:pPr>
              <a:defRPr/>
            </a:pPr>
            <a:endParaRPr lang="en-GB" dirty="0"/>
          </a:p>
        </p:txBody>
      </p:sp>
    </p:spTree>
    <p:extLst>
      <p:ext uri="{BB962C8B-B14F-4D97-AF65-F5344CB8AC3E}">
        <p14:creationId xmlns:p14="http://schemas.microsoft.com/office/powerpoint/2010/main" val="3068277804"/>
      </p:ext>
    </p:extLst>
  </p:cSld>
  <p:clrMapOvr>
    <a:masterClrMapping/>
  </p:clrMapOvr>
  <p:transition>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Object slide with subtitl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en-GB" noProof="0" dirty="0"/>
          </a:p>
        </p:txBody>
      </p:sp>
      <p:sp>
        <p:nvSpPr>
          <p:cNvPr id="5" name="Tijdelijke aanduiding voor inhoud 4"/>
          <p:cNvSpPr>
            <a:spLocks noGrp="1"/>
          </p:cNvSpPr>
          <p:nvPr>
            <p:ph sz="quarter" idx="11"/>
          </p:nvPr>
        </p:nvSpPr>
        <p:spPr>
          <a:xfrm>
            <a:off x="475814" y="2235200"/>
            <a:ext cx="7804586" cy="4104000"/>
          </a:xfrm>
        </p:spPr>
        <p:txBody>
          <a:bodyPr/>
          <a:lstStyle>
            <a:lvl1pPr marL="0" indent="0">
              <a:buNone/>
              <a:defRPr/>
            </a:lvl1pPr>
          </a:lstStyle>
          <a:p>
            <a:pPr lvl="0"/>
            <a:r>
              <a:rPr lang="nl-NL" noProof="0"/>
              <a:t>Klik om de modelstijlen te bewerken</a:t>
            </a:r>
          </a:p>
        </p:txBody>
      </p:sp>
      <p:sp>
        <p:nvSpPr>
          <p:cNvPr id="6" name="Tijdelijke aanduiding voor tekst 5"/>
          <p:cNvSpPr>
            <a:spLocks noGrp="1"/>
          </p:cNvSpPr>
          <p:nvPr>
            <p:ph type="body" sz="quarter" idx="12"/>
          </p:nvPr>
        </p:nvSpPr>
        <p:spPr>
          <a:xfrm>
            <a:off x="476304" y="1794933"/>
            <a:ext cx="7042151" cy="440267"/>
          </a:xfrm>
        </p:spPr>
        <p:txBody>
          <a:bodyPr/>
          <a:lstStyle>
            <a:lvl1pPr marL="0" indent="0">
              <a:buNone/>
              <a:defRPr b="1" i="1">
                <a:solidFill>
                  <a:schemeClr val="accent2"/>
                </a:solidFill>
              </a:defRPr>
            </a:lvl1pPr>
          </a:lstStyle>
          <a:p>
            <a:pPr lvl="0"/>
            <a:r>
              <a:rPr lang="nl-NL"/>
              <a:t>Klik om de modelstijlen te bewerken</a:t>
            </a:r>
          </a:p>
        </p:txBody>
      </p:sp>
      <p:sp>
        <p:nvSpPr>
          <p:cNvPr id="7" name="Tijdelijke aanduiding voor dianummer 2"/>
          <p:cNvSpPr>
            <a:spLocks noGrp="1"/>
          </p:cNvSpPr>
          <p:nvPr>
            <p:ph type="sldNum" sz="quarter" idx="13"/>
          </p:nvPr>
        </p:nvSpPr>
        <p:spPr/>
        <p:txBody>
          <a:bodyPr/>
          <a:lstStyle>
            <a:lvl1pPr defTabSz="914400" fontAlgn="base">
              <a:spcBef>
                <a:spcPct val="0"/>
              </a:spcBef>
              <a:spcAft>
                <a:spcPct val="0"/>
              </a:spcAft>
              <a:defRPr>
                <a:solidFill>
                  <a:srgbClr val="5E6A71"/>
                </a:solidFill>
                <a:latin typeface="Arial" pitchFamily="34" charset="0"/>
                <a:cs typeface="Arial" pitchFamily="34" charset="0"/>
              </a:defRPr>
            </a:lvl1pPr>
          </a:lstStyle>
          <a:p>
            <a:pPr>
              <a:defRPr/>
            </a:pPr>
            <a:fld id="{7953B40C-C0FD-4FAB-BAFF-741B09378DF0}" type="slidenum">
              <a:rPr lang="en-GB"/>
              <a:pPr>
                <a:defRPr/>
              </a:pPr>
              <a:t>‹Nº›</a:t>
            </a:fld>
            <a:endParaRPr lang="en-GB" dirty="0"/>
          </a:p>
        </p:txBody>
      </p:sp>
      <p:sp>
        <p:nvSpPr>
          <p:cNvPr id="8" name="Tijdelijke aanduiding voor voettekst 3"/>
          <p:cNvSpPr>
            <a:spLocks noGrp="1"/>
          </p:cNvSpPr>
          <p:nvPr>
            <p:ph type="ftr" sz="quarter" idx="14"/>
          </p:nvPr>
        </p:nvSpPr>
        <p:spPr/>
        <p:txBody>
          <a:bodyPr/>
          <a:lstStyle>
            <a:lvl1pPr algn="l" defTabSz="914400" fontAlgn="base">
              <a:spcBef>
                <a:spcPct val="0"/>
              </a:spcBef>
              <a:spcAft>
                <a:spcPct val="0"/>
              </a:spcAft>
              <a:defRPr sz="1200">
                <a:solidFill>
                  <a:srgbClr val="5E6A71"/>
                </a:solidFill>
                <a:latin typeface="Arial" pitchFamily="34" charset="0"/>
                <a:cs typeface="Arial" pitchFamily="34" charset="0"/>
              </a:defRPr>
            </a:lvl1pPr>
          </a:lstStyle>
          <a:p>
            <a:pPr>
              <a:defRPr/>
            </a:pPr>
            <a:endParaRPr lang="en-GB" dirty="0"/>
          </a:p>
        </p:txBody>
      </p:sp>
    </p:spTree>
    <p:extLst>
      <p:ext uri="{BB962C8B-B14F-4D97-AF65-F5344CB8AC3E}">
        <p14:creationId xmlns:p14="http://schemas.microsoft.com/office/powerpoint/2010/main" val="3083005169"/>
      </p:ext>
    </p:extLst>
  </p:cSld>
  <p:clrMapOvr>
    <a:masterClrMapping/>
  </p:clrMapOvr>
  <p:transition>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 columns">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en-GB" noProof="0" dirty="0"/>
          </a:p>
        </p:txBody>
      </p:sp>
      <p:sp>
        <p:nvSpPr>
          <p:cNvPr id="5" name="Tijdelijke aanduiding voor inhoud 4"/>
          <p:cNvSpPr>
            <a:spLocks noGrp="1"/>
          </p:cNvSpPr>
          <p:nvPr>
            <p:ph sz="quarter" idx="11"/>
          </p:nvPr>
        </p:nvSpPr>
        <p:spPr>
          <a:xfrm>
            <a:off x="475815" y="1773238"/>
            <a:ext cx="3782918"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7" name="Tijdelijke aanduiding voor inhoud 6"/>
          <p:cNvSpPr>
            <a:spLocks noGrp="1"/>
          </p:cNvSpPr>
          <p:nvPr>
            <p:ph sz="quarter" idx="12"/>
          </p:nvPr>
        </p:nvSpPr>
        <p:spPr>
          <a:xfrm>
            <a:off x="4487335" y="1773238"/>
            <a:ext cx="3793067"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6" name="Tijdelijke aanduiding voor dianummer 2"/>
          <p:cNvSpPr>
            <a:spLocks noGrp="1"/>
          </p:cNvSpPr>
          <p:nvPr>
            <p:ph type="sldNum" sz="quarter" idx="13"/>
          </p:nvPr>
        </p:nvSpPr>
        <p:spPr/>
        <p:txBody>
          <a:bodyPr/>
          <a:lstStyle>
            <a:lvl1pPr defTabSz="914400" fontAlgn="base">
              <a:spcBef>
                <a:spcPct val="0"/>
              </a:spcBef>
              <a:spcAft>
                <a:spcPct val="0"/>
              </a:spcAft>
              <a:defRPr>
                <a:solidFill>
                  <a:srgbClr val="5E6A71"/>
                </a:solidFill>
                <a:latin typeface="Arial" pitchFamily="34" charset="0"/>
                <a:cs typeface="Arial" pitchFamily="34" charset="0"/>
              </a:defRPr>
            </a:lvl1pPr>
          </a:lstStyle>
          <a:p>
            <a:pPr>
              <a:defRPr/>
            </a:pPr>
            <a:fld id="{354DD1CD-DCEC-488B-9AA3-1A8289F31E12}" type="slidenum">
              <a:rPr lang="en-GB"/>
              <a:pPr>
                <a:defRPr/>
              </a:pPr>
              <a:t>‹Nº›</a:t>
            </a:fld>
            <a:endParaRPr lang="en-GB" dirty="0"/>
          </a:p>
        </p:txBody>
      </p:sp>
      <p:sp>
        <p:nvSpPr>
          <p:cNvPr id="8" name="Tijdelijke aanduiding voor voettekst 3"/>
          <p:cNvSpPr>
            <a:spLocks noGrp="1"/>
          </p:cNvSpPr>
          <p:nvPr>
            <p:ph type="ftr" sz="quarter" idx="14"/>
          </p:nvPr>
        </p:nvSpPr>
        <p:spPr/>
        <p:txBody>
          <a:bodyPr/>
          <a:lstStyle>
            <a:lvl1pPr algn="l" defTabSz="914400" fontAlgn="base">
              <a:spcBef>
                <a:spcPct val="0"/>
              </a:spcBef>
              <a:spcAft>
                <a:spcPct val="0"/>
              </a:spcAft>
              <a:defRPr sz="1200">
                <a:solidFill>
                  <a:srgbClr val="5E6A71"/>
                </a:solidFill>
                <a:latin typeface="Arial" pitchFamily="34" charset="0"/>
                <a:cs typeface="Arial" pitchFamily="34" charset="0"/>
              </a:defRPr>
            </a:lvl1pPr>
          </a:lstStyle>
          <a:p>
            <a:pPr>
              <a:defRPr/>
            </a:pPr>
            <a:endParaRPr lang="en-GB" dirty="0"/>
          </a:p>
        </p:txBody>
      </p:sp>
    </p:spTree>
    <p:extLst>
      <p:ext uri="{BB962C8B-B14F-4D97-AF65-F5344CB8AC3E}">
        <p14:creationId xmlns:p14="http://schemas.microsoft.com/office/powerpoint/2010/main" val="3009031845"/>
      </p:ext>
    </p:extLst>
  </p:cSld>
  <p:clrMapOvr>
    <a:masterClrMapping/>
  </p:clrMapOvr>
  <p:transition>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 columns with caption">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en-GB" noProof="0" dirty="0"/>
          </a:p>
        </p:txBody>
      </p:sp>
      <p:sp>
        <p:nvSpPr>
          <p:cNvPr id="5" name="Tijdelijke aanduiding voor inhoud 4"/>
          <p:cNvSpPr>
            <a:spLocks noGrp="1"/>
          </p:cNvSpPr>
          <p:nvPr>
            <p:ph sz="quarter" idx="11"/>
          </p:nvPr>
        </p:nvSpPr>
        <p:spPr>
          <a:xfrm>
            <a:off x="475815" y="2218267"/>
            <a:ext cx="3782918" cy="4136496"/>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7" name="Tijdelijke aanduiding voor inhoud 6"/>
          <p:cNvSpPr>
            <a:spLocks noGrp="1"/>
          </p:cNvSpPr>
          <p:nvPr>
            <p:ph sz="quarter" idx="12"/>
          </p:nvPr>
        </p:nvSpPr>
        <p:spPr>
          <a:xfrm>
            <a:off x="4487335" y="2218267"/>
            <a:ext cx="3793067" cy="4136496"/>
          </a:xfrm>
        </p:spPr>
        <p:txBody>
          <a:bodyPr/>
          <a:lstStyle>
            <a:lvl1pPr>
              <a:defRPr sz="1800"/>
            </a:lvl1pPr>
            <a:lvl2pPr>
              <a:defRPr sz="1800"/>
            </a:lvl2pPr>
            <a:lvl3pPr>
              <a:defRPr sz="16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6" name="Tijdelijke aanduiding voor tekst 5"/>
          <p:cNvSpPr>
            <a:spLocks noGrp="1"/>
          </p:cNvSpPr>
          <p:nvPr>
            <p:ph type="body" sz="quarter" idx="13"/>
          </p:nvPr>
        </p:nvSpPr>
        <p:spPr>
          <a:xfrm>
            <a:off x="475815" y="1795467"/>
            <a:ext cx="3783448" cy="422275"/>
          </a:xfrm>
        </p:spPr>
        <p:txBody>
          <a:bodyPr>
            <a:noAutofit/>
          </a:bodyPr>
          <a:lstStyle>
            <a:lvl1pPr marL="0" indent="0">
              <a:buNone/>
              <a:defRPr sz="1800" b="1" i="1">
                <a:solidFill>
                  <a:srgbClr val="FF6600"/>
                </a:solidFill>
              </a:defRPr>
            </a:lvl1pPr>
          </a:lstStyle>
          <a:p>
            <a:pPr lvl="0"/>
            <a:r>
              <a:rPr lang="nl-NL"/>
              <a:t>Klik om de modelstijlen te bewerken</a:t>
            </a:r>
          </a:p>
        </p:txBody>
      </p:sp>
      <p:sp>
        <p:nvSpPr>
          <p:cNvPr id="8" name="Tijdelijke aanduiding voor tekst 5"/>
          <p:cNvSpPr>
            <a:spLocks noGrp="1"/>
          </p:cNvSpPr>
          <p:nvPr>
            <p:ph type="body" sz="quarter" idx="14"/>
          </p:nvPr>
        </p:nvSpPr>
        <p:spPr>
          <a:xfrm>
            <a:off x="4487335" y="1795467"/>
            <a:ext cx="3793067" cy="422275"/>
          </a:xfrm>
        </p:spPr>
        <p:txBody>
          <a:bodyPr>
            <a:noAutofit/>
          </a:bodyPr>
          <a:lstStyle>
            <a:lvl1pPr marL="0" indent="0">
              <a:buNone/>
              <a:defRPr sz="1800" b="1" i="1">
                <a:solidFill>
                  <a:srgbClr val="FF6600"/>
                </a:solidFill>
              </a:defRPr>
            </a:lvl1pPr>
          </a:lstStyle>
          <a:p>
            <a:pPr lvl="0"/>
            <a:r>
              <a:rPr lang="nl-NL"/>
              <a:t>Klik om de modelstijlen te bewerken</a:t>
            </a:r>
          </a:p>
        </p:txBody>
      </p:sp>
      <p:sp>
        <p:nvSpPr>
          <p:cNvPr id="9" name="Tijdelijke aanduiding voor dianummer 2"/>
          <p:cNvSpPr>
            <a:spLocks noGrp="1"/>
          </p:cNvSpPr>
          <p:nvPr>
            <p:ph type="sldNum" sz="quarter" idx="15"/>
          </p:nvPr>
        </p:nvSpPr>
        <p:spPr/>
        <p:txBody>
          <a:bodyPr/>
          <a:lstStyle>
            <a:lvl1pPr defTabSz="914400" fontAlgn="base">
              <a:spcBef>
                <a:spcPct val="0"/>
              </a:spcBef>
              <a:spcAft>
                <a:spcPct val="0"/>
              </a:spcAft>
              <a:defRPr>
                <a:solidFill>
                  <a:srgbClr val="5E6A71"/>
                </a:solidFill>
                <a:latin typeface="Arial" pitchFamily="34" charset="0"/>
                <a:cs typeface="Arial" pitchFamily="34" charset="0"/>
              </a:defRPr>
            </a:lvl1pPr>
          </a:lstStyle>
          <a:p>
            <a:pPr>
              <a:defRPr/>
            </a:pPr>
            <a:fld id="{A8F07CCF-F5FC-498A-AB1D-A1043288B139}" type="slidenum">
              <a:rPr lang="en-GB"/>
              <a:pPr>
                <a:defRPr/>
              </a:pPr>
              <a:t>‹Nº›</a:t>
            </a:fld>
            <a:endParaRPr lang="en-GB" dirty="0"/>
          </a:p>
        </p:txBody>
      </p:sp>
      <p:sp>
        <p:nvSpPr>
          <p:cNvPr id="10" name="Tijdelijke aanduiding voor voettekst 3"/>
          <p:cNvSpPr>
            <a:spLocks noGrp="1"/>
          </p:cNvSpPr>
          <p:nvPr>
            <p:ph type="ftr" sz="quarter" idx="16"/>
          </p:nvPr>
        </p:nvSpPr>
        <p:spPr/>
        <p:txBody>
          <a:bodyPr/>
          <a:lstStyle>
            <a:lvl1pPr algn="l" defTabSz="914400" fontAlgn="base">
              <a:spcBef>
                <a:spcPct val="0"/>
              </a:spcBef>
              <a:spcAft>
                <a:spcPct val="0"/>
              </a:spcAft>
              <a:defRPr sz="1200">
                <a:solidFill>
                  <a:srgbClr val="5E6A71"/>
                </a:solidFill>
                <a:latin typeface="Arial" pitchFamily="34" charset="0"/>
                <a:cs typeface="Arial" pitchFamily="34" charset="0"/>
              </a:defRPr>
            </a:lvl1pPr>
          </a:lstStyle>
          <a:p>
            <a:pPr>
              <a:defRPr/>
            </a:pPr>
            <a:endParaRPr lang="en-GB" dirty="0"/>
          </a:p>
        </p:txBody>
      </p:sp>
    </p:spTree>
    <p:extLst>
      <p:ext uri="{BB962C8B-B14F-4D97-AF65-F5344CB8AC3E}">
        <p14:creationId xmlns:p14="http://schemas.microsoft.com/office/powerpoint/2010/main" val="3751262365"/>
      </p:ext>
    </p:extLst>
  </p:cSld>
  <p:clrMapOvr>
    <a:masterClrMapping/>
  </p:clrMapOvr>
  <p:transition>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 columns wide/narrow">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en-GB" noProof="0" dirty="0"/>
          </a:p>
        </p:txBody>
      </p:sp>
      <p:sp>
        <p:nvSpPr>
          <p:cNvPr id="5" name="Tijdelijke aanduiding voor inhoud 4"/>
          <p:cNvSpPr>
            <a:spLocks noGrp="1"/>
          </p:cNvSpPr>
          <p:nvPr>
            <p:ph sz="quarter" idx="11"/>
          </p:nvPr>
        </p:nvSpPr>
        <p:spPr>
          <a:xfrm>
            <a:off x="475815" y="1773238"/>
            <a:ext cx="5019052"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7" name="Tijdelijke aanduiding voor inhoud 6"/>
          <p:cNvSpPr>
            <a:spLocks noGrp="1"/>
          </p:cNvSpPr>
          <p:nvPr>
            <p:ph sz="quarter" idx="12"/>
          </p:nvPr>
        </p:nvSpPr>
        <p:spPr>
          <a:xfrm>
            <a:off x="5731934" y="1773238"/>
            <a:ext cx="2548466"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6" name="Tijdelijke aanduiding voor dianummer 2"/>
          <p:cNvSpPr>
            <a:spLocks noGrp="1"/>
          </p:cNvSpPr>
          <p:nvPr>
            <p:ph type="sldNum" sz="quarter" idx="13"/>
          </p:nvPr>
        </p:nvSpPr>
        <p:spPr/>
        <p:txBody>
          <a:bodyPr/>
          <a:lstStyle>
            <a:lvl1pPr defTabSz="914400" fontAlgn="base">
              <a:spcBef>
                <a:spcPct val="0"/>
              </a:spcBef>
              <a:spcAft>
                <a:spcPct val="0"/>
              </a:spcAft>
              <a:defRPr>
                <a:solidFill>
                  <a:srgbClr val="5E6A71"/>
                </a:solidFill>
                <a:latin typeface="Arial" pitchFamily="34" charset="0"/>
                <a:cs typeface="Arial" pitchFamily="34" charset="0"/>
              </a:defRPr>
            </a:lvl1pPr>
          </a:lstStyle>
          <a:p>
            <a:pPr>
              <a:defRPr/>
            </a:pPr>
            <a:fld id="{FCEB1FE0-5162-4DEE-ADDE-10667D348E57}" type="slidenum">
              <a:rPr lang="en-GB"/>
              <a:pPr>
                <a:defRPr/>
              </a:pPr>
              <a:t>‹Nº›</a:t>
            </a:fld>
            <a:endParaRPr lang="en-GB" dirty="0"/>
          </a:p>
        </p:txBody>
      </p:sp>
      <p:sp>
        <p:nvSpPr>
          <p:cNvPr id="8" name="Tijdelijke aanduiding voor voettekst 3"/>
          <p:cNvSpPr>
            <a:spLocks noGrp="1"/>
          </p:cNvSpPr>
          <p:nvPr>
            <p:ph type="ftr" sz="quarter" idx="14"/>
          </p:nvPr>
        </p:nvSpPr>
        <p:spPr/>
        <p:txBody>
          <a:bodyPr/>
          <a:lstStyle>
            <a:lvl1pPr algn="l" defTabSz="914400" fontAlgn="base">
              <a:spcBef>
                <a:spcPct val="0"/>
              </a:spcBef>
              <a:spcAft>
                <a:spcPct val="0"/>
              </a:spcAft>
              <a:defRPr sz="1200">
                <a:solidFill>
                  <a:srgbClr val="5E6A71"/>
                </a:solidFill>
                <a:latin typeface="Arial" pitchFamily="34" charset="0"/>
                <a:cs typeface="Arial" pitchFamily="34" charset="0"/>
              </a:defRPr>
            </a:lvl1pPr>
          </a:lstStyle>
          <a:p>
            <a:pPr>
              <a:defRPr/>
            </a:pPr>
            <a:endParaRPr lang="en-GB" dirty="0"/>
          </a:p>
        </p:txBody>
      </p:sp>
    </p:spTree>
    <p:extLst>
      <p:ext uri="{BB962C8B-B14F-4D97-AF65-F5344CB8AC3E}">
        <p14:creationId xmlns:p14="http://schemas.microsoft.com/office/powerpoint/2010/main" val="1116836726"/>
      </p:ext>
    </p:extLst>
  </p:cSld>
  <p:clrMapOvr>
    <a:masterClrMapping/>
  </p:clrMapOvr>
  <p:transition>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2 columns narrow/wid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en-GB" noProof="0" dirty="0"/>
          </a:p>
        </p:txBody>
      </p:sp>
      <p:sp>
        <p:nvSpPr>
          <p:cNvPr id="5" name="Tijdelijke aanduiding voor inhoud 4"/>
          <p:cNvSpPr>
            <a:spLocks noGrp="1"/>
          </p:cNvSpPr>
          <p:nvPr>
            <p:ph sz="quarter" idx="11"/>
          </p:nvPr>
        </p:nvSpPr>
        <p:spPr>
          <a:xfrm>
            <a:off x="475815" y="1773238"/>
            <a:ext cx="2538318"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7" name="Tijdelijke aanduiding voor inhoud 6"/>
          <p:cNvSpPr>
            <a:spLocks noGrp="1"/>
          </p:cNvSpPr>
          <p:nvPr>
            <p:ph sz="quarter" idx="12"/>
          </p:nvPr>
        </p:nvSpPr>
        <p:spPr>
          <a:xfrm>
            <a:off x="3259725" y="1773238"/>
            <a:ext cx="5020733"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6" name="Tijdelijke aanduiding voor dianummer 2"/>
          <p:cNvSpPr>
            <a:spLocks noGrp="1"/>
          </p:cNvSpPr>
          <p:nvPr>
            <p:ph type="sldNum" sz="quarter" idx="13"/>
          </p:nvPr>
        </p:nvSpPr>
        <p:spPr/>
        <p:txBody>
          <a:bodyPr/>
          <a:lstStyle>
            <a:lvl1pPr defTabSz="914400" fontAlgn="base">
              <a:spcBef>
                <a:spcPct val="0"/>
              </a:spcBef>
              <a:spcAft>
                <a:spcPct val="0"/>
              </a:spcAft>
              <a:defRPr>
                <a:solidFill>
                  <a:srgbClr val="5E6A71"/>
                </a:solidFill>
                <a:latin typeface="Arial" pitchFamily="34" charset="0"/>
                <a:cs typeface="Arial" pitchFamily="34" charset="0"/>
              </a:defRPr>
            </a:lvl1pPr>
          </a:lstStyle>
          <a:p>
            <a:pPr>
              <a:defRPr/>
            </a:pPr>
            <a:fld id="{109D5154-858D-4813-8A32-B19CD1985648}" type="slidenum">
              <a:rPr lang="en-GB"/>
              <a:pPr>
                <a:defRPr/>
              </a:pPr>
              <a:t>‹Nº›</a:t>
            </a:fld>
            <a:endParaRPr lang="en-GB" dirty="0"/>
          </a:p>
        </p:txBody>
      </p:sp>
      <p:sp>
        <p:nvSpPr>
          <p:cNvPr id="8" name="Tijdelijke aanduiding voor voettekst 3"/>
          <p:cNvSpPr>
            <a:spLocks noGrp="1"/>
          </p:cNvSpPr>
          <p:nvPr>
            <p:ph type="ftr" sz="quarter" idx="14"/>
          </p:nvPr>
        </p:nvSpPr>
        <p:spPr/>
        <p:txBody>
          <a:bodyPr/>
          <a:lstStyle>
            <a:lvl1pPr algn="l" defTabSz="914400" fontAlgn="base">
              <a:spcBef>
                <a:spcPct val="0"/>
              </a:spcBef>
              <a:spcAft>
                <a:spcPct val="0"/>
              </a:spcAft>
              <a:defRPr sz="1200">
                <a:solidFill>
                  <a:srgbClr val="5E6A71"/>
                </a:solidFill>
                <a:latin typeface="Arial" pitchFamily="34" charset="0"/>
                <a:cs typeface="Arial" pitchFamily="34" charset="0"/>
              </a:defRPr>
            </a:lvl1pPr>
          </a:lstStyle>
          <a:p>
            <a:pPr>
              <a:defRPr/>
            </a:pPr>
            <a:endParaRPr lang="en-GB" dirty="0"/>
          </a:p>
        </p:txBody>
      </p:sp>
    </p:spTree>
    <p:extLst>
      <p:ext uri="{BB962C8B-B14F-4D97-AF65-F5344CB8AC3E}">
        <p14:creationId xmlns:p14="http://schemas.microsoft.com/office/powerpoint/2010/main" val="782635034"/>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bject slide with subtitl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en-GB" noProof="0" dirty="0"/>
          </a:p>
        </p:txBody>
      </p:sp>
      <p:sp>
        <p:nvSpPr>
          <p:cNvPr id="3" name="Tijdelijke aanduiding voor dianummer 2"/>
          <p:cNvSpPr>
            <a:spLocks noGrp="1"/>
          </p:cNvSpPr>
          <p:nvPr>
            <p:ph type="sldNum" sz="quarter" idx="10"/>
          </p:nvPr>
        </p:nvSpPr>
        <p:spPr/>
        <p:txBody>
          <a:bodyPr/>
          <a:lstStyle>
            <a:lvl1pPr>
              <a:defRPr>
                <a:solidFill>
                  <a:srgbClr val="5E6A71"/>
                </a:solidFill>
              </a:defRPr>
            </a:lvl1pPr>
          </a:lstStyle>
          <a:p>
            <a:fld id="{4821C4A5-98F2-7545-875B-39B2F4500447}" type="slidenum">
              <a:rPr lang="en-GB" smtClean="0"/>
              <a:pPr/>
              <a:t>‹Nº›</a:t>
            </a:fld>
            <a:endParaRPr lang="en-GB" dirty="0"/>
          </a:p>
        </p:txBody>
      </p:sp>
      <p:sp>
        <p:nvSpPr>
          <p:cNvPr id="5" name="Tijdelijke aanduiding voor inhoud 4"/>
          <p:cNvSpPr>
            <a:spLocks noGrp="1"/>
          </p:cNvSpPr>
          <p:nvPr>
            <p:ph sz="quarter" idx="11" hasCustomPrompt="1"/>
          </p:nvPr>
        </p:nvSpPr>
        <p:spPr>
          <a:xfrm>
            <a:off x="475814" y="2235200"/>
            <a:ext cx="7804586" cy="4104000"/>
          </a:xfrm>
        </p:spPr>
        <p:txBody>
          <a:bodyPr/>
          <a:lstStyle>
            <a:lvl1pPr marL="0" indent="0">
              <a:buNone/>
              <a:defRPr/>
            </a:lvl1pPr>
          </a:lstStyle>
          <a:p>
            <a:pPr lvl="0"/>
            <a:r>
              <a:rPr lang="en-GB" noProof="0" dirty="0"/>
              <a:t>Click to add text</a:t>
            </a:r>
          </a:p>
        </p:txBody>
      </p:sp>
      <p:sp>
        <p:nvSpPr>
          <p:cNvPr id="6" name="Tijdelijke aanduiding voor tekst 5"/>
          <p:cNvSpPr>
            <a:spLocks noGrp="1"/>
          </p:cNvSpPr>
          <p:nvPr>
            <p:ph type="body" sz="quarter" idx="12" hasCustomPrompt="1"/>
          </p:nvPr>
        </p:nvSpPr>
        <p:spPr>
          <a:xfrm>
            <a:off x="476316" y="1794933"/>
            <a:ext cx="7042151" cy="440267"/>
          </a:xfrm>
        </p:spPr>
        <p:txBody>
          <a:bodyPr/>
          <a:lstStyle>
            <a:lvl1pPr marL="0" indent="0">
              <a:buNone/>
              <a:defRPr b="1" i="1">
                <a:solidFill>
                  <a:schemeClr val="accent2"/>
                </a:solidFill>
              </a:defRPr>
            </a:lvl1pPr>
          </a:lstStyle>
          <a:p>
            <a:r>
              <a:rPr lang="en-US"/>
              <a:t>Click to add subtitle</a:t>
            </a:r>
            <a:endParaRPr lang="en-GB"/>
          </a:p>
        </p:txBody>
      </p:sp>
      <p:sp>
        <p:nvSpPr>
          <p:cNvPr id="7" name="Tijdelijke aanduiding voor voettekst 3"/>
          <p:cNvSpPr>
            <a:spLocks noGrp="1"/>
          </p:cNvSpPr>
          <p:nvPr>
            <p:ph type="ftr" sz="quarter" idx="3"/>
          </p:nvPr>
        </p:nvSpPr>
        <p:spPr>
          <a:xfrm>
            <a:off x="475881" y="6483356"/>
            <a:ext cx="7161651" cy="273050"/>
          </a:xfrm>
          <a:prstGeom prst="rect">
            <a:avLst/>
          </a:prstGeom>
        </p:spPr>
        <p:txBody>
          <a:bodyPr vert="horz" lIns="0" tIns="45720" rIns="0" bIns="45720" rtlCol="0" anchor="ctr"/>
          <a:lstStyle>
            <a:lvl1pPr algn="l">
              <a:defRPr sz="1200">
                <a:solidFill>
                  <a:srgbClr val="5E6A71"/>
                </a:solidFill>
              </a:defRPr>
            </a:lvl1pPr>
          </a:lstStyle>
          <a:p>
            <a:endParaRPr lang="en-GB" dirty="0"/>
          </a:p>
        </p:txBody>
      </p:sp>
    </p:spTree>
    <p:extLst>
      <p:ext uri="{BB962C8B-B14F-4D97-AF65-F5344CB8AC3E}">
        <p14:creationId xmlns:p14="http://schemas.microsoft.com/office/powerpoint/2010/main" val="170237612"/>
      </p:ext>
    </p:extLst>
  </p:cSld>
  <p:clrMapOvr>
    <a:masterClrMapping/>
  </p:clrMapOvr>
  <p:transition>
    <p:fade/>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3 columns">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noProof="0"/>
              <a:t>Klik om de stijl te bewerken</a:t>
            </a:r>
            <a:endParaRPr lang="en-GB" noProof="0" dirty="0"/>
          </a:p>
        </p:txBody>
      </p:sp>
      <p:sp>
        <p:nvSpPr>
          <p:cNvPr id="7" name="Tijdelijke aanduiding voor inhoud 6"/>
          <p:cNvSpPr>
            <a:spLocks noGrp="1"/>
          </p:cNvSpPr>
          <p:nvPr>
            <p:ph sz="quarter" idx="12"/>
          </p:nvPr>
        </p:nvSpPr>
        <p:spPr>
          <a:xfrm>
            <a:off x="3150466" y="1773238"/>
            <a:ext cx="2448000"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6" name="Tijdelijke aanduiding voor inhoud 6"/>
          <p:cNvSpPr>
            <a:spLocks noGrp="1"/>
          </p:cNvSpPr>
          <p:nvPr>
            <p:ph sz="quarter" idx="13"/>
          </p:nvPr>
        </p:nvSpPr>
        <p:spPr>
          <a:xfrm>
            <a:off x="5832400" y="1773238"/>
            <a:ext cx="2448000"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8" name="Tijdelijke aanduiding voor inhoud 6"/>
          <p:cNvSpPr>
            <a:spLocks noGrp="1"/>
          </p:cNvSpPr>
          <p:nvPr>
            <p:ph sz="quarter" idx="14"/>
          </p:nvPr>
        </p:nvSpPr>
        <p:spPr>
          <a:xfrm>
            <a:off x="475815" y="1773238"/>
            <a:ext cx="2448000"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9" name="Tijdelijke aanduiding voor dianummer 2"/>
          <p:cNvSpPr>
            <a:spLocks noGrp="1"/>
          </p:cNvSpPr>
          <p:nvPr>
            <p:ph type="sldNum" sz="quarter" idx="15"/>
          </p:nvPr>
        </p:nvSpPr>
        <p:spPr/>
        <p:txBody>
          <a:bodyPr/>
          <a:lstStyle>
            <a:lvl1pPr defTabSz="914400" fontAlgn="base">
              <a:spcBef>
                <a:spcPct val="0"/>
              </a:spcBef>
              <a:spcAft>
                <a:spcPct val="0"/>
              </a:spcAft>
              <a:defRPr>
                <a:solidFill>
                  <a:srgbClr val="5E6A71"/>
                </a:solidFill>
                <a:latin typeface="Arial" pitchFamily="34" charset="0"/>
                <a:cs typeface="Arial" pitchFamily="34" charset="0"/>
              </a:defRPr>
            </a:lvl1pPr>
          </a:lstStyle>
          <a:p>
            <a:pPr>
              <a:defRPr/>
            </a:pPr>
            <a:fld id="{4F96ACD9-9D75-4E08-B5A7-F97D01DDDA8B}" type="slidenum">
              <a:rPr lang="en-GB"/>
              <a:pPr>
                <a:defRPr/>
              </a:pPr>
              <a:t>‹Nº›</a:t>
            </a:fld>
            <a:endParaRPr lang="en-GB" dirty="0"/>
          </a:p>
        </p:txBody>
      </p:sp>
      <p:sp>
        <p:nvSpPr>
          <p:cNvPr id="10" name="Tijdelijke aanduiding voor voettekst 3"/>
          <p:cNvSpPr>
            <a:spLocks noGrp="1"/>
          </p:cNvSpPr>
          <p:nvPr>
            <p:ph type="ftr" sz="quarter" idx="16"/>
          </p:nvPr>
        </p:nvSpPr>
        <p:spPr/>
        <p:txBody>
          <a:bodyPr/>
          <a:lstStyle>
            <a:lvl1pPr algn="l" defTabSz="914400" fontAlgn="base">
              <a:spcBef>
                <a:spcPct val="0"/>
              </a:spcBef>
              <a:spcAft>
                <a:spcPct val="0"/>
              </a:spcAft>
              <a:defRPr sz="1200">
                <a:solidFill>
                  <a:srgbClr val="5E6A71"/>
                </a:solidFill>
                <a:latin typeface="Arial" pitchFamily="34" charset="0"/>
                <a:cs typeface="Arial" pitchFamily="34" charset="0"/>
              </a:defRPr>
            </a:lvl1pPr>
          </a:lstStyle>
          <a:p>
            <a:pPr>
              <a:defRPr/>
            </a:pPr>
            <a:endParaRPr lang="en-GB" dirty="0"/>
          </a:p>
        </p:txBody>
      </p:sp>
    </p:spTree>
    <p:extLst>
      <p:ext uri="{BB962C8B-B14F-4D97-AF65-F5344CB8AC3E}">
        <p14:creationId xmlns:p14="http://schemas.microsoft.com/office/powerpoint/2010/main" val="3546133420"/>
      </p:ext>
    </p:extLst>
  </p:cSld>
  <p:clrMapOvr>
    <a:masterClrMapping/>
  </p:clrMapOvr>
  <p:transition>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en-GB" noProof="0" dirty="0"/>
          </a:p>
        </p:txBody>
      </p:sp>
      <p:sp>
        <p:nvSpPr>
          <p:cNvPr id="3" name="Tijdelijke aanduiding voor dianummer 2"/>
          <p:cNvSpPr>
            <a:spLocks noGrp="1"/>
          </p:cNvSpPr>
          <p:nvPr>
            <p:ph type="sldNum" sz="quarter" idx="10"/>
          </p:nvPr>
        </p:nvSpPr>
        <p:spPr/>
        <p:txBody>
          <a:bodyPr/>
          <a:lstStyle>
            <a:lvl1pPr defTabSz="914400" fontAlgn="base">
              <a:spcBef>
                <a:spcPct val="0"/>
              </a:spcBef>
              <a:spcAft>
                <a:spcPct val="0"/>
              </a:spcAft>
              <a:defRPr>
                <a:solidFill>
                  <a:srgbClr val="5E6A71"/>
                </a:solidFill>
                <a:latin typeface="Arial" pitchFamily="34" charset="0"/>
                <a:cs typeface="Arial" pitchFamily="34" charset="0"/>
              </a:defRPr>
            </a:lvl1pPr>
          </a:lstStyle>
          <a:p>
            <a:pPr>
              <a:defRPr/>
            </a:pPr>
            <a:fld id="{1294840D-3D4B-47B9-A5F4-F8A7D5C2BCF3}" type="slidenum">
              <a:rPr lang="en-GB"/>
              <a:pPr>
                <a:defRPr/>
              </a:pPr>
              <a:t>‹Nº›</a:t>
            </a:fld>
            <a:endParaRPr lang="en-GB" dirty="0"/>
          </a:p>
        </p:txBody>
      </p:sp>
      <p:sp>
        <p:nvSpPr>
          <p:cNvPr id="4" name="Tijdelijke aanduiding voor voettekst 3"/>
          <p:cNvSpPr>
            <a:spLocks noGrp="1"/>
          </p:cNvSpPr>
          <p:nvPr>
            <p:ph type="ftr" sz="quarter" idx="11"/>
          </p:nvPr>
        </p:nvSpPr>
        <p:spPr/>
        <p:txBody>
          <a:bodyPr/>
          <a:lstStyle>
            <a:lvl1pPr algn="l" defTabSz="914400" fontAlgn="base">
              <a:spcBef>
                <a:spcPct val="0"/>
              </a:spcBef>
              <a:spcAft>
                <a:spcPct val="0"/>
              </a:spcAft>
              <a:defRPr sz="1200">
                <a:solidFill>
                  <a:srgbClr val="5E6A71"/>
                </a:solidFill>
                <a:latin typeface="Arial" pitchFamily="34" charset="0"/>
                <a:cs typeface="Arial" pitchFamily="34" charset="0"/>
              </a:defRPr>
            </a:lvl1pPr>
          </a:lstStyle>
          <a:p>
            <a:pPr>
              <a:defRPr/>
            </a:pPr>
            <a:endParaRPr lang="en-GB" dirty="0"/>
          </a:p>
        </p:txBody>
      </p:sp>
    </p:spTree>
    <p:extLst>
      <p:ext uri="{BB962C8B-B14F-4D97-AF65-F5344CB8AC3E}">
        <p14:creationId xmlns:p14="http://schemas.microsoft.com/office/powerpoint/2010/main" val="910029217"/>
      </p:ext>
    </p:extLst>
  </p:cSld>
  <p:clrMapOvr>
    <a:masterClrMapping/>
  </p:clrMapOvr>
  <p:transition>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ransition slide">
    <p:spTree>
      <p:nvGrpSpPr>
        <p:cNvPr id="1" name=""/>
        <p:cNvGrpSpPr/>
        <p:nvPr/>
      </p:nvGrpSpPr>
      <p:grpSpPr>
        <a:xfrm>
          <a:off x="0" y="0"/>
          <a:ext cx="0" cy="0"/>
          <a:chOff x="0" y="0"/>
          <a:chExt cx="0" cy="0"/>
        </a:xfrm>
      </p:grpSpPr>
      <p:sp>
        <p:nvSpPr>
          <p:cNvPr id="9" name="Titel 1"/>
          <p:cNvSpPr>
            <a:spLocks noGrp="1"/>
          </p:cNvSpPr>
          <p:nvPr>
            <p:ph type="title"/>
          </p:nvPr>
        </p:nvSpPr>
        <p:spPr>
          <a:xfrm>
            <a:off x="475814" y="2621278"/>
            <a:ext cx="7804586" cy="620683"/>
          </a:xfrm>
          <a:effectLst/>
        </p:spPr>
        <p:txBody>
          <a:bodyPr anchor="b">
            <a:spAutoFit/>
          </a:bodyPr>
          <a:lstStyle>
            <a:lvl1pPr>
              <a:defRPr sz="4400" b="0" i="0">
                <a:solidFill>
                  <a:schemeClr val="accent2"/>
                </a:solidFill>
              </a:defRPr>
            </a:lvl1pPr>
          </a:lstStyle>
          <a:p>
            <a:r>
              <a:rPr lang="en-US"/>
              <a:t>Click to edit Master title style</a:t>
            </a:r>
            <a:endParaRPr lang="en-GB" noProof="0" dirty="0"/>
          </a:p>
        </p:txBody>
      </p:sp>
      <p:sp>
        <p:nvSpPr>
          <p:cNvPr id="6" name="Tijdelijke aanduiding voor tekst 5"/>
          <p:cNvSpPr>
            <a:spLocks noGrp="1"/>
          </p:cNvSpPr>
          <p:nvPr>
            <p:ph type="body" sz="quarter" idx="11"/>
          </p:nvPr>
        </p:nvSpPr>
        <p:spPr>
          <a:xfrm>
            <a:off x="501654" y="3359813"/>
            <a:ext cx="7778749" cy="461665"/>
          </a:xfrm>
        </p:spPr>
        <p:txBody>
          <a:bodyPr>
            <a:spAutoFit/>
          </a:bodyPr>
          <a:lstStyle>
            <a:lvl1pPr marL="0" indent="0">
              <a:lnSpc>
                <a:spcPct val="100000"/>
              </a:lnSpc>
              <a:spcBef>
                <a:spcPts val="0"/>
              </a:spcBef>
              <a:buNone/>
              <a:defRPr sz="2400" b="1" i="1" baseline="0">
                <a:solidFill>
                  <a:schemeClr val="tx2"/>
                </a:solidFill>
              </a:defRPr>
            </a:lvl1pPr>
          </a:lstStyle>
          <a:p>
            <a:pPr lvl="0"/>
            <a:r>
              <a:rPr lang="nl-NL"/>
              <a:t>Klik om de modelstijlen te bewerken</a:t>
            </a:r>
          </a:p>
        </p:txBody>
      </p:sp>
      <p:sp>
        <p:nvSpPr>
          <p:cNvPr id="4" name="Tijdelijke aanduiding voor dianummer 4"/>
          <p:cNvSpPr>
            <a:spLocks noGrp="1"/>
          </p:cNvSpPr>
          <p:nvPr>
            <p:ph type="sldNum" sz="quarter" idx="12"/>
          </p:nvPr>
        </p:nvSpPr>
        <p:spPr/>
        <p:txBody>
          <a:bodyPr/>
          <a:lstStyle>
            <a:lvl1pPr defTabSz="914400" fontAlgn="base">
              <a:spcBef>
                <a:spcPct val="0"/>
              </a:spcBef>
              <a:spcAft>
                <a:spcPct val="0"/>
              </a:spcAft>
              <a:defRPr>
                <a:solidFill>
                  <a:srgbClr val="5E6A71"/>
                </a:solidFill>
                <a:latin typeface="Arial" pitchFamily="34" charset="0"/>
                <a:cs typeface="Arial" pitchFamily="34" charset="0"/>
              </a:defRPr>
            </a:lvl1pPr>
          </a:lstStyle>
          <a:p>
            <a:pPr>
              <a:defRPr/>
            </a:pPr>
            <a:fld id="{C072045E-B710-4BCE-9307-8CA348048AF7}" type="slidenum">
              <a:rPr lang="en-GB"/>
              <a:pPr>
                <a:defRPr/>
              </a:pPr>
              <a:t>‹Nº›</a:t>
            </a:fld>
            <a:endParaRPr lang="en-GB" dirty="0"/>
          </a:p>
        </p:txBody>
      </p:sp>
      <p:sp>
        <p:nvSpPr>
          <p:cNvPr id="5" name="Tijdelijke aanduiding voor voettekst 3"/>
          <p:cNvSpPr>
            <a:spLocks noGrp="1"/>
          </p:cNvSpPr>
          <p:nvPr>
            <p:ph type="ftr" sz="quarter" idx="13"/>
          </p:nvPr>
        </p:nvSpPr>
        <p:spPr/>
        <p:txBody>
          <a:bodyPr/>
          <a:lstStyle>
            <a:lvl1pPr algn="l" defTabSz="914400" fontAlgn="base">
              <a:spcBef>
                <a:spcPct val="0"/>
              </a:spcBef>
              <a:spcAft>
                <a:spcPct val="0"/>
              </a:spcAft>
              <a:defRPr sz="1200">
                <a:solidFill>
                  <a:srgbClr val="5E6A71"/>
                </a:solidFill>
                <a:latin typeface="Arial" pitchFamily="34" charset="0"/>
                <a:cs typeface="Arial" pitchFamily="34" charset="0"/>
              </a:defRPr>
            </a:lvl1pPr>
          </a:lstStyle>
          <a:p>
            <a:pPr>
              <a:defRPr/>
            </a:pPr>
            <a:endParaRPr lang="en-GB" dirty="0"/>
          </a:p>
        </p:txBody>
      </p:sp>
    </p:spTree>
    <p:extLst>
      <p:ext uri="{BB962C8B-B14F-4D97-AF65-F5344CB8AC3E}">
        <p14:creationId xmlns:p14="http://schemas.microsoft.com/office/powerpoint/2010/main" val="2925314165"/>
      </p:ext>
    </p:extLst>
  </p:cSld>
  <p:clrMapOvr>
    <a:masterClrMapping/>
  </p:clrMapOvr>
  <p:transition>
    <p:fad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ransition slide special">
    <p:spTree>
      <p:nvGrpSpPr>
        <p:cNvPr id="1" name=""/>
        <p:cNvGrpSpPr/>
        <p:nvPr/>
      </p:nvGrpSpPr>
      <p:grpSpPr>
        <a:xfrm>
          <a:off x="0" y="0"/>
          <a:ext cx="0" cy="0"/>
          <a:chOff x="0" y="0"/>
          <a:chExt cx="0" cy="0"/>
        </a:xfrm>
      </p:grpSpPr>
      <p:pic>
        <p:nvPicPr>
          <p:cNvPr id="4" name="Afbeelding 6" descr="supercirkel_oranje.png"/>
          <p:cNvPicPr>
            <a:picLocks noChangeAspect="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76251" y="2384425"/>
            <a:ext cx="1186962" cy="118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itel 1"/>
          <p:cNvSpPr>
            <a:spLocks noGrp="1"/>
          </p:cNvSpPr>
          <p:nvPr>
            <p:ph type="title"/>
          </p:nvPr>
        </p:nvSpPr>
        <p:spPr>
          <a:xfrm>
            <a:off x="1846292" y="2354297"/>
            <a:ext cx="6434183" cy="1218795"/>
          </a:xfrm>
          <a:effectLst/>
        </p:spPr>
        <p:txBody>
          <a:bodyPr anchor="b">
            <a:spAutoFit/>
          </a:bodyPr>
          <a:lstStyle>
            <a:lvl1pPr>
              <a:defRPr sz="4400" b="0" i="0">
                <a:solidFill>
                  <a:schemeClr val="accent2"/>
                </a:solidFill>
              </a:defRPr>
            </a:lvl1pPr>
          </a:lstStyle>
          <a:p>
            <a:r>
              <a:rPr lang="en-US" dirty="0"/>
              <a:t>Click to edit Master title style</a:t>
            </a:r>
            <a:endParaRPr lang="en-GB" noProof="0" dirty="0"/>
          </a:p>
        </p:txBody>
      </p:sp>
      <p:sp>
        <p:nvSpPr>
          <p:cNvPr id="6" name="Tijdelijke aanduiding voor tekst 5"/>
          <p:cNvSpPr>
            <a:spLocks noGrp="1"/>
          </p:cNvSpPr>
          <p:nvPr>
            <p:ph type="body" sz="quarter" idx="11"/>
          </p:nvPr>
        </p:nvSpPr>
        <p:spPr>
          <a:xfrm>
            <a:off x="475814" y="2385016"/>
            <a:ext cx="1188000" cy="1188000"/>
          </a:xfrm>
        </p:spPr>
        <p:txBody>
          <a:bodyPr tIns="0" bIns="0" anchor="ctr">
            <a:noAutofit/>
          </a:bodyPr>
          <a:lstStyle>
            <a:lvl1pPr marL="0" indent="0" algn="ctr">
              <a:lnSpc>
                <a:spcPct val="100000"/>
              </a:lnSpc>
              <a:spcBef>
                <a:spcPts val="0"/>
              </a:spcBef>
              <a:buNone/>
              <a:defRPr sz="6000" b="1" i="0" u="none" baseline="0">
                <a:solidFill>
                  <a:schemeClr val="bg1"/>
                </a:solidFill>
              </a:defRPr>
            </a:lvl1pPr>
          </a:lstStyle>
          <a:p>
            <a:pPr lvl="0"/>
            <a:r>
              <a:rPr lang="nl-NL"/>
              <a:t>Klik om de modelstijlen te bewerken</a:t>
            </a:r>
          </a:p>
        </p:txBody>
      </p:sp>
      <p:sp>
        <p:nvSpPr>
          <p:cNvPr id="5" name="Tijdelijke aanduiding voor dianummer 4"/>
          <p:cNvSpPr>
            <a:spLocks noGrp="1"/>
          </p:cNvSpPr>
          <p:nvPr>
            <p:ph type="sldNum" sz="quarter" idx="12"/>
          </p:nvPr>
        </p:nvSpPr>
        <p:spPr/>
        <p:txBody>
          <a:bodyPr/>
          <a:lstStyle>
            <a:lvl1pPr defTabSz="914400" fontAlgn="base">
              <a:spcBef>
                <a:spcPct val="0"/>
              </a:spcBef>
              <a:spcAft>
                <a:spcPct val="0"/>
              </a:spcAft>
              <a:defRPr>
                <a:solidFill>
                  <a:srgbClr val="5E6A71"/>
                </a:solidFill>
                <a:latin typeface="Arial" pitchFamily="34" charset="0"/>
                <a:cs typeface="Arial" pitchFamily="34" charset="0"/>
              </a:defRPr>
            </a:lvl1pPr>
          </a:lstStyle>
          <a:p>
            <a:pPr>
              <a:defRPr/>
            </a:pPr>
            <a:fld id="{BEBC5751-3905-49A9-AA83-6BDDF4069981}" type="slidenum">
              <a:rPr lang="en-GB"/>
              <a:pPr>
                <a:defRPr/>
              </a:pPr>
              <a:t>‹Nº›</a:t>
            </a:fld>
            <a:endParaRPr lang="en-GB" dirty="0"/>
          </a:p>
        </p:txBody>
      </p:sp>
      <p:sp>
        <p:nvSpPr>
          <p:cNvPr id="7" name="Tijdelijke aanduiding voor voettekst 3"/>
          <p:cNvSpPr>
            <a:spLocks noGrp="1"/>
          </p:cNvSpPr>
          <p:nvPr>
            <p:ph type="ftr" sz="quarter" idx="13"/>
          </p:nvPr>
        </p:nvSpPr>
        <p:spPr/>
        <p:txBody>
          <a:bodyPr/>
          <a:lstStyle>
            <a:lvl1pPr algn="l" defTabSz="914400" fontAlgn="base">
              <a:spcBef>
                <a:spcPct val="0"/>
              </a:spcBef>
              <a:spcAft>
                <a:spcPct val="0"/>
              </a:spcAft>
              <a:defRPr sz="1200">
                <a:solidFill>
                  <a:srgbClr val="5E6A71"/>
                </a:solidFill>
                <a:latin typeface="Arial" pitchFamily="34" charset="0"/>
                <a:cs typeface="Arial" pitchFamily="34" charset="0"/>
              </a:defRPr>
            </a:lvl1pPr>
          </a:lstStyle>
          <a:p>
            <a:pPr>
              <a:defRPr/>
            </a:pPr>
            <a:endParaRPr lang="en-GB" dirty="0"/>
          </a:p>
        </p:txBody>
      </p:sp>
    </p:spTree>
    <p:extLst>
      <p:ext uri="{BB962C8B-B14F-4D97-AF65-F5344CB8AC3E}">
        <p14:creationId xmlns:p14="http://schemas.microsoft.com/office/powerpoint/2010/main" val="1786177502"/>
      </p:ext>
    </p:extLst>
  </p:cSld>
  <p:clrMapOvr>
    <a:masterClrMapping/>
  </p:clrMapOvr>
  <p:transition>
    <p:fade/>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ransition slide with full-screen image">
    <p:spTree>
      <p:nvGrpSpPr>
        <p:cNvPr id="1" name=""/>
        <p:cNvGrpSpPr/>
        <p:nvPr/>
      </p:nvGrpSpPr>
      <p:grpSpPr>
        <a:xfrm>
          <a:off x="0" y="0"/>
          <a:ext cx="0" cy="0"/>
          <a:chOff x="0" y="0"/>
          <a:chExt cx="0" cy="0"/>
        </a:xfrm>
      </p:grpSpPr>
      <p:sp>
        <p:nvSpPr>
          <p:cNvPr id="6" name="Tijdelijke aanduiding voor afbeelding 2"/>
          <p:cNvSpPr>
            <a:spLocks noGrp="1"/>
          </p:cNvSpPr>
          <p:nvPr>
            <p:ph type="pic" idx="1"/>
          </p:nvPr>
        </p:nvSpPr>
        <p:spPr>
          <a:xfrm>
            <a:off x="0" y="0"/>
            <a:ext cx="9144000" cy="6858000"/>
          </a:xfrm>
          <a:noFill/>
          <a:ln>
            <a:noFill/>
          </a:ln>
        </p:spPr>
        <p:txBody>
          <a:bodyPr rtlCol="0">
            <a:noAutofit/>
          </a:bodyPr>
          <a:lstStyle>
            <a:lvl1pPr marL="0" indent="0" algn="ctr">
              <a:spcBef>
                <a:spcPts val="0"/>
              </a:spcBef>
              <a:buNone/>
              <a:defRPr sz="1200" b="0" i="0">
                <a:solidFill>
                  <a:schemeClr val="bg1">
                    <a:lumMod val="50000"/>
                  </a:schemeClr>
                </a:solidFill>
                <a:latin typeface="+mn-lt"/>
                <a:cs typeface="Myriad Pro"/>
              </a:defRPr>
            </a:lvl1pPr>
            <a:lvl2pPr marL="457112" indent="0">
              <a:buNone/>
              <a:defRPr sz="2800"/>
            </a:lvl2pPr>
            <a:lvl3pPr marL="914224" indent="0">
              <a:buNone/>
              <a:defRPr sz="2500"/>
            </a:lvl3pPr>
            <a:lvl4pPr marL="1371336" indent="0">
              <a:buNone/>
              <a:defRPr sz="2000"/>
            </a:lvl4pPr>
            <a:lvl5pPr marL="1828447" indent="0">
              <a:buNone/>
              <a:defRPr sz="2000"/>
            </a:lvl5pPr>
            <a:lvl6pPr marL="2285559" indent="0">
              <a:buNone/>
              <a:defRPr sz="2000"/>
            </a:lvl6pPr>
            <a:lvl7pPr marL="2742672" indent="0">
              <a:buNone/>
              <a:defRPr sz="2000"/>
            </a:lvl7pPr>
            <a:lvl8pPr marL="3199783" indent="0">
              <a:buNone/>
              <a:defRPr sz="2000"/>
            </a:lvl8pPr>
            <a:lvl9pPr marL="3656895" indent="0">
              <a:buNone/>
              <a:defRPr sz="2000"/>
            </a:lvl9pPr>
          </a:lstStyle>
          <a:p>
            <a:pPr lvl="0"/>
            <a:r>
              <a:rPr lang="nl-NL" noProof="0" dirty="0"/>
              <a:t>Klik op het pictogram als u een afbeelding wilt toevoegen</a:t>
            </a:r>
            <a:endParaRPr lang="en-GB" noProof="0" dirty="0"/>
          </a:p>
        </p:txBody>
      </p:sp>
      <p:sp>
        <p:nvSpPr>
          <p:cNvPr id="2" name="Titel 1"/>
          <p:cNvSpPr>
            <a:spLocks noGrp="1"/>
          </p:cNvSpPr>
          <p:nvPr>
            <p:ph type="title"/>
          </p:nvPr>
        </p:nvSpPr>
        <p:spPr>
          <a:xfrm>
            <a:off x="475814" y="2081609"/>
            <a:ext cx="7804586" cy="620683"/>
          </a:xfrm>
          <a:effectLst>
            <a:outerShdw blurRad="63500" dist="25400" dir="5400000" algn="tl" rotWithShape="0">
              <a:schemeClr val="tx1">
                <a:lumMod val="50000"/>
                <a:lumOff val="50000"/>
                <a:alpha val="60000"/>
              </a:schemeClr>
            </a:outerShdw>
          </a:effectLst>
        </p:spPr>
        <p:txBody>
          <a:bodyPr anchor="b">
            <a:spAutoFit/>
          </a:bodyPr>
          <a:lstStyle>
            <a:lvl1pPr>
              <a:defRPr sz="4400">
                <a:solidFill>
                  <a:schemeClr val="bg1"/>
                </a:solidFill>
              </a:defRPr>
            </a:lvl1pPr>
          </a:lstStyle>
          <a:p>
            <a:r>
              <a:rPr lang="en-US"/>
              <a:t>Click to edit Master title style</a:t>
            </a:r>
            <a:endParaRPr lang="en-GB" noProof="0" dirty="0"/>
          </a:p>
        </p:txBody>
      </p:sp>
      <p:sp>
        <p:nvSpPr>
          <p:cNvPr id="5" name="Tijdelijke aanduiding voor tekst 5"/>
          <p:cNvSpPr>
            <a:spLocks noGrp="1"/>
          </p:cNvSpPr>
          <p:nvPr>
            <p:ph type="body" sz="quarter" idx="11"/>
          </p:nvPr>
        </p:nvSpPr>
        <p:spPr>
          <a:xfrm>
            <a:off x="501650" y="2811968"/>
            <a:ext cx="7778750" cy="461665"/>
          </a:xfrm>
          <a:effectLst>
            <a:outerShdw blurRad="63500" dist="25400" dir="5400000" algn="tl" rotWithShape="0">
              <a:schemeClr val="tx1">
                <a:lumMod val="50000"/>
                <a:lumOff val="50000"/>
                <a:alpha val="60000"/>
              </a:schemeClr>
            </a:outerShdw>
          </a:effectLst>
        </p:spPr>
        <p:txBody>
          <a:bodyPr>
            <a:spAutoFit/>
          </a:bodyPr>
          <a:lstStyle>
            <a:lvl1pPr marL="0" indent="0">
              <a:lnSpc>
                <a:spcPct val="100000"/>
              </a:lnSpc>
              <a:spcBef>
                <a:spcPts val="0"/>
              </a:spcBef>
              <a:buNone/>
              <a:defRPr sz="2400" b="1" i="1" baseline="0">
                <a:solidFill>
                  <a:schemeClr val="bg1"/>
                </a:solidFill>
              </a:defRPr>
            </a:lvl1pPr>
          </a:lstStyle>
          <a:p>
            <a:pPr lvl="0"/>
            <a:r>
              <a:rPr lang="nl-NL"/>
              <a:t>Klik om de modelstijlen te bewerken</a:t>
            </a:r>
          </a:p>
        </p:txBody>
      </p:sp>
      <p:sp>
        <p:nvSpPr>
          <p:cNvPr id="7" name="Tijdelijke aanduiding voor dianummer 4"/>
          <p:cNvSpPr>
            <a:spLocks noGrp="1"/>
          </p:cNvSpPr>
          <p:nvPr>
            <p:ph type="sldNum" sz="quarter" idx="12"/>
          </p:nvPr>
        </p:nvSpPr>
        <p:spPr/>
        <p:txBody>
          <a:bodyPr/>
          <a:lstStyle>
            <a:lvl1pPr defTabSz="914400" fontAlgn="base">
              <a:spcBef>
                <a:spcPct val="0"/>
              </a:spcBef>
              <a:spcAft>
                <a:spcPct val="0"/>
              </a:spcAft>
              <a:defRPr>
                <a:solidFill>
                  <a:srgbClr val="5E6A71"/>
                </a:solidFill>
                <a:latin typeface="Arial" pitchFamily="34" charset="0"/>
                <a:cs typeface="Arial" pitchFamily="34" charset="0"/>
              </a:defRPr>
            </a:lvl1pPr>
          </a:lstStyle>
          <a:p>
            <a:pPr>
              <a:defRPr/>
            </a:pPr>
            <a:fld id="{0E0B1686-F430-47E4-9A81-FCF8C2255718}" type="slidenum">
              <a:rPr lang="en-GB"/>
              <a:pPr>
                <a:defRPr/>
              </a:pPr>
              <a:t>‹Nº›</a:t>
            </a:fld>
            <a:endParaRPr lang="en-GB" dirty="0"/>
          </a:p>
        </p:txBody>
      </p:sp>
      <p:sp>
        <p:nvSpPr>
          <p:cNvPr id="8" name="Tijdelijke aanduiding voor voettekst 3"/>
          <p:cNvSpPr>
            <a:spLocks noGrp="1"/>
          </p:cNvSpPr>
          <p:nvPr>
            <p:ph type="ftr" sz="quarter" idx="13"/>
          </p:nvPr>
        </p:nvSpPr>
        <p:spPr/>
        <p:txBody>
          <a:bodyPr/>
          <a:lstStyle>
            <a:lvl1pPr algn="l" defTabSz="914400" fontAlgn="base">
              <a:spcBef>
                <a:spcPct val="0"/>
              </a:spcBef>
              <a:spcAft>
                <a:spcPct val="0"/>
              </a:spcAft>
              <a:defRPr sz="1200">
                <a:solidFill>
                  <a:srgbClr val="5E6A71"/>
                </a:solidFill>
                <a:latin typeface="Arial" pitchFamily="34" charset="0"/>
                <a:cs typeface="Arial" pitchFamily="34" charset="0"/>
              </a:defRPr>
            </a:lvl1pPr>
          </a:lstStyle>
          <a:p>
            <a:pPr>
              <a:defRPr/>
            </a:pPr>
            <a:endParaRPr lang="en-GB" dirty="0"/>
          </a:p>
        </p:txBody>
      </p:sp>
    </p:spTree>
    <p:extLst>
      <p:ext uri="{BB962C8B-B14F-4D97-AF65-F5344CB8AC3E}">
        <p14:creationId xmlns:p14="http://schemas.microsoft.com/office/powerpoint/2010/main" val="1582959218"/>
      </p:ext>
    </p:extLst>
  </p:cSld>
  <p:clrMapOvr>
    <a:masterClrMapping/>
  </p:clrMapOvr>
  <p:transition>
    <p:fade/>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4" name="Rechthoek 8"/>
          <p:cNvSpPr>
            <a:spLocks noChangeArrowheads="1"/>
          </p:cNvSpPr>
          <p:nvPr userDrawn="1"/>
        </p:nvSpPr>
        <p:spPr bwMode="auto">
          <a:xfrm>
            <a:off x="7743096" y="263540"/>
            <a:ext cx="1104900" cy="1120775"/>
          </a:xfrm>
          <a:prstGeom prst="rect">
            <a:avLst/>
          </a:prstGeom>
          <a:solidFill>
            <a:schemeClr val="bg1"/>
          </a:solidFill>
          <a:ln>
            <a:noFill/>
          </a:ln>
          <a:extLst>
            <a:ext uri="{91240B29-F687-4F45-9708-019B960494DF}">
              <a14:hiddenLine xmlns:a14="http://schemas.microsoft.com/office/drawing/2010/main" w="6350" algn="ctr">
                <a:solidFill>
                  <a:srgbClr val="000000"/>
                </a:solidFill>
                <a:miter lim="800000"/>
                <a:headEnd/>
                <a:tailEnd/>
              </a14:hiddenLine>
            </a:ext>
          </a:extLst>
        </p:spPr>
        <p:txBody>
          <a:bodyPr lIns="72000" tIns="90000" rIns="72000" bIns="90000" anchor="ct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fontAlgn="base" hangingPunct="1">
              <a:lnSpc>
                <a:spcPct val="110000"/>
              </a:lnSpc>
              <a:spcBef>
                <a:spcPct val="0"/>
              </a:spcBef>
              <a:spcAft>
                <a:spcPct val="0"/>
              </a:spcAft>
              <a:defRPr/>
            </a:pPr>
            <a:endParaRPr lang="nl-NL" altLang="nl-NL" dirty="0">
              <a:solidFill>
                <a:srgbClr val="000000"/>
              </a:solidFill>
              <a:latin typeface="Corbel" pitchFamily="34" charset="0"/>
              <a:ea typeface="Myriad Pro"/>
              <a:cs typeface="Myriad Pro"/>
            </a:endParaRPr>
          </a:p>
        </p:txBody>
      </p:sp>
      <p:pic>
        <p:nvPicPr>
          <p:cNvPr id="5" name="Afbeelding 9" descr="RB_logo_rgb.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841277" y="5381625"/>
            <a:ext cx="896815" cy="1074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jdelijke aanduiding voor dianummer 4"/>
          <p:cNvSpPr txBox="1">
            <a:spLocks/>
          </p:cNvSpPr>
          <p:nvPr userDrawn="1"/>
        </p:nvSpPr>
        <p:spPr>
          <a:xfrm>
            <a:off x="7637585" y="6483350"/>
            <a:ext cx="643304" cy="273050"/>
          </a:xfrm>
          <a:prstGeom prst="rect">
            <a:avLst/>
          </a:prstGeom>
        </p:spPr>
        <p:txBody>
          <a:bodyPr rIns="0" anchor="ctr"/>
          <a:lstStyle>
            <a:defPPr>
              <a:defRPr lang="nl-NL"/>
            </a:defPPr>
            <a:lvl1pPr marL="0" algn="r" defTabSz="456999" rtl="0" eaLnBrk="1" latinLnBrk="0" hangingPunct="1">
              <a:defRPr sz="1200" kern="1200">
                <a:solidFill>
                  <a:schemeClr val="tx1">
                    <a:lumMod val="50000"/>
                    <a:lumOff val="50000"/>
                  </a:schemeClr>
                </a:solidFill>
                <a:latin typeface="+mn-lt"/>
                <a:ea typeface="+mn-ea"/>
                <a:cs typeface="+mn-cs"/>
              </a:defRPr>
            </a:lvl1pPr>
            <a:lvl2pPr marL="456999" algn="l" defTabSz="456999" rtl="0" eaLnBrk="1" latinLnBrk="0" hangingPunct="1">
              <a:defRPr sz="1800" kern="1200">
                <a:solidFill>
                  <a:schemeClr val="tx1"/>
                </a:solidFill>
                <a:latin typeface="+mn-lt"/>
                <a:ea typeface="+mn-ea"/>
                <a:cs typeface="+mn-cs"/>
              </a:defRPr>
            </a:lvl2pPr>
            <a:lvl3pPr marL="913999" algn="l" defTabSz="456999" rtl="0" eaLnBrk="1" latinLnBrk="0" hangingPunct="1">
              <a:defRPr sz="1800" kern="1200">
                <a:solidFill>
                  <a:schemeClr val="tx1"/>
                </a:solidFill>
                <a:latin typeface="+mn-lt"/>
                <a:ea typeface="+mn-ea"/>
                <a:cs typeface="+mn-cs"/>
              </a:defRPr>
            </a:lvl3pPr>
            <a:lvl4pPr marL="1370998" algn="l" defTabSz="456999" rtl="0" eaLnBrk="1" latinLnBrk="0" hangingPunct="1">
              <a:defRPr sz="1800" kern="1200">
                <a:solidFill>
                  <a:schemeClr val="tx1"/>
                </a:solidFill>
                <a:latin typeface="+mn-lt"/>
                <a:ea typeface="+mn-ea"/>
                <a:cs typeface="+mn-cs"/>
              </a:defRPr>
            </a:lvl4pPr>
            <a:lvl5pPr marL="1827997" algn="l" defTabSz="456999" rtl="0" eaLnBrk="1" latinLnBrk="0" hangingPunct="1">
              <a:defRPr sz="1800" kern="1200">
                <a:solidFill>
                  <a:schemeClr val="tx1"/>
                </a:solidFill>
                <a:latin typeface="+mn-lt"/>
                <a:ea typeface="+mn-ea"/>
                <a:cs typeface="+mn-cs"/>
              </a:defRPr>
            </a:lvl5pPr>
            <a:lvl6pPr marL="2284997" algn="l" defTabSz="456999" rtl="0" eaLnBrk="1" latinLnBrk="0" hangingPunct="1">
              <a:defRPr sz="1800" kern="1200">
                <a:solidFill>
                  <a:schemeClr val="tx1"/>
                </a:solidFill>
                <a:latin typeface="+mn-lt"/>
                <a:ea typeface="+mn-ea"/>
                <a:cs typeface="+mn-cs"/>
              </a:defRPr>
            </a:lvl6pPr>
            <a:lvl7pPr marL="2741997" algn="l" defTabSz="456999" rtl="0" eaLnBrk="1" latinLnBrk="0" hangingPunct="1">
              <a:defRPr sz="1800" kern="1200">
                <a:solidFill>
                  <a:schemeClr val="tx1"/>
                </a:solidFill>
                <a:latin typeface="+mn-lt"/>
                <a:ea typeface="+mn-ea"/>
                <a:cs typeface="+mn-cs"/>
              </a:defRPr>
            </a:lvl7pPr>
            <a:lvl8pPr marL="3198995" algn="l" defTabSz="456999" rtl="0" eaLnBrk="1" latinLnBrk="0" hangingPunct="1">
              <a:defRPr sz="1800" kern="1200">
                <a:solidFill>
                  <a:schemeClr val="tx1"/>
                </a:solidFill>
                <a:latin typeface="+mn-lt"/>
                <a:ea typeface="+mn-ea"/>
                <a:cs typeface="+mn-cs"/>
              </a:defRPr>
            </a:lvl8pPr>
            <a:lvl9pPr marL="3655995" algn="l" defTabSz="456999" rtl="0" eaLnBrk="1" latinLnBrk="0" hangingPunct="1">
              <a:defRPr sz="1800" kern="1200">
                <a:solidFill>
                  <a:schemeClr val="tx1"/>
                </a:solidFill>
                <a:latin typeface="+mn-lt"/>
                <a:ea typeface="+mn-ea"/>
                <a:cs typeface="+mn-cs"/>
              </a:defRPr>
            </a:lvl9pPr>
          </a:lstStyle>
          <a:p>
            <a:pPr>
              <a:defRPr/>
            </a:pPr>
            <a:fld id="{E988135D-E87C-44DF-8B02-CD27A398CC23}" type="slidenum">
              <a:rPr lang="nl-NL">
                <a:solidFill>
                  <a:prstClr val="white"/>
                </a:solidFill>
              </a:rPr>
              <a:pPr>
                <a:defRPr/>
              </a:pPr>
              <a:t>‹Nº›</a:t>
            </a:fld>
            <a:endParaRPr lang="nl-NL" dirty="0">
              <a:solidFill>
                <a:prstClr val="white"/>
              </a:solidFill>
            </a:endParaRPr>
          </a:p>
        </p:txBody>
      </p:sp>
      <p:sp>
        <p:nvSpPr>
          <p:cNvPr id="23" name="Picture Placeholder 4"/>
          <p:cNvSpPr>
            <a:spLocks noGrp="1"/>
          </p:cNvSpPr>
          <p:nvPr>
            <p:ph type="pic" sz="quarter" idx="13"/>
          </p:nvPr>
        </p:nvSpPr>
        <p:spPr>
          <a:xfrm>
            <a:off x="0" y="0"/>
            <a:ext cx="9144000" cy="5003800"/>
          </a:xfrm>
          <a:solidFill>
            <a:srgbClr val="EAEAEA"/>
          </a:solidFill>
        </p:spPr>
        <p:txBody>
          <a:bodyPr rtlCol="0">
            <a:noAutofit/>
          </a:bodyPr>
          <a:lstStyle>
            <a:lvl1pPr marL="0" indent="0" algn="ctr">
              <a:buNone/>
              <a:defRPr sz="1200">
                <a:solidFill>
                  <a:schemeClr val="bg1">
                    <a:lumMod val="50000"/>
                  </a:schemeClr>
                </a:solidFill>
                <a:latin typeface="+mj-lt"/>
              </a:defRPr>
            </a:lvl1pPr>
          </a:lstStyle>
          <a:p>
            <a:pPr lvl="0"/>
            <a:r>
              <a:rPr lang="nl-NL" noProof="0" dirty="0"/>
              <a:t>Klik op het pictogram als u een afbeelding wilt toevoegen</a:t>
            </a:r>
            <a:endParaRPr lang="en-GB" noProof="0" dirty="0"/>
          </a:p>
        </p:txBody>
      </p:sp>
      <p:sp>
        <p:nvSpPr>
          <p:cNvPr id="21" name="Titel 14"/>
          <p:cNvSpPr>
            <a:spLocks noGrp="1"/>
          </p:cNvSpPr>
          <p:nvPr>
            <p:ph type="title"/>
          </p:nvPr>
        </p:nvSpPr>
        <p:spPr>
          <a:xfrm>
            <a:off x="25" y="3785317"/>
            <a:ext cx="6096069" cy="771235"/>
          </a:xfrm>
          <a:custGeom>
            <a:avLst/>
            <a:gdLst>
              <a:gd name="connsiteX0" fmla="*/ 0 w 6151950"/>
              <a:gd name="connsiteY0" fmla="*/ 0 h 1269833"/>
              <a:gd name="connsiteX1" fmla="*/ 5999989 w 6151950"/>
              <a:gd name="connsiteY1" fmla="*/ 0 h 1269833"/>
              <a:gd name="connsiteX2" fmla="*/ 6151950 w 6151950"/>
              <a:gd name="connsiteY2" fmla="*/ 151961 h 1269833"/>
              <a:gd name="connsiteX3" fmla="*/ 6151950 w 6151950"/>
              <a:gd name="connsiteY3" fmla="*/ 1269833 h 1269833"/>
              <a:gd name="connsiteX4" fmla="*/ 0 w 6151950"/>
              <a:gd name="connsiteY4" fmla="*/ 1269833 h 1269833"/>
              <a:gd name="connsiteX5" fmla="*/ 0 w 6151950"/>
              <a:gd name="connsiteY5" fmla="*/ 0 h 1269833"/>
              <a:gd name="connsiteX0" fmla="*/ 0 w 6151950"/>
              <a:gd name="connsiteY0" fmla="*/ 0 h 1278300"/>
              <a:gd name="connsiteX1" fmla="*/ 5999989 w 6151950"/>
              <a:gd name="connsiteY1" fmla="*/ 0 h 1278300"/>
              <a:gd name="connsiteX2" fmla="*/ 6151950 w 6151950"/>
              <a:gd name="connsiteY2" fmla="*/ 151961 h 1278300"/>
              <a:gd name="connsiteX3" fmla="*/ 5999550 w 6151950"/>
              <a:gd name="connsiteY3" fmla="*/ 1278300 h 1278300"/>
              <a:gd name="connsiteX4" fmla="*/ 0 w 6151950"/>
              <a:gd name="connsiteY4" fmla="*/ 1269833 h 1278300"/>
              <a:gd name="connsiteX5" fmla="*/ 0 w 6151950"/>
              <a:gd name="connsiteY5" fmla="*/ 0 h 1278300"/>
              <a:gd name="connsiteX0" fmla="*/ 0 w 6151950"/>
              <a:gd name="connsiteY0" fmla="*/ 0 h 1278300"/>
              <a:gd name="connsiteX1" fmla="*/ 5999989 w 6151950"/>
              <a:gd name="connsiteY1" fmla="*/ 0 h 1278300"/>
              <a:gd name="connsiteX2" fmla="*/ 6151950 w 6151950"/>
              <a:gd name="connsiteY2" fmla="*/ 151961 h 1278300"/>
              <a:gd name="connsiteX3" fmla="*/ 6026149 w 6151950"/>
              <a:gd name="connsiteY3" fmla="*/ 1052450 h 1278300"/>
              <a:gd name="connsiteX4" fmla="*/ 5999550 w 6151950"/>
              <a:gd name="connsiteY4" fmla="*/ 1278300 h 1278300"/>
              <a:gd name="connsiteX5" fmla="*/ 0 w 6151950"/>
              <a:gd name="connsiteY5" fmla="*/ 1269833 h 1278300"/>
              <a:gd name="connsiteX6" fmla="*/ 0 w 6151950"/>
              <a:gd name="connsiteY6" fmla="*/ 0 h 1278300"/>
              <a:gd name="connsiteX0" fmla="*/ 0 w 6153149"/>
              <a:gd name="connsiteY0" fmla="*/ 0 h 1278300"/>
              <a:gd name="connsiteX1" fmla="*/ 5999989 w 6153149"/>
              <a:gd name="connsiteY1" fmla="*/ 0 h 1278300"/>
              <a:gd name="connsiteX2" fmla="*/ 6151950 w 6153149"/>
              <a:gd name="connsiteY2" fmla="*/ 151961 h 1278300"/>
              <a:gd name="connsiteX3" fmla="*/ 6153149 w 6153149"/>
              <a:gd name="connsiteY3" fmla="*/ 1103250 h 1278300"/>
              <a:gd name="connsiteX4" fmla="*/ 5999550 w 6153149"/>
              <a:gd name="connsiteY4" fmla="*/ 1278300 h 1278300"/>
              <a:gd name="connsiteX5" fmla="*/ 0 w 6153149"/>
              <a:gd name="connsiteY5" fmla="*/ 1269833 h 1278300"/>
              <a:gd name="connsiteX6" fmla="*/ 0 w 6153149"/>
              <a:gd name="connsiteY6" fmla="*/ 0 h 1278300"/>
              <a:gd name="connsiteX0" fmla="*/ 0 w 6153149"/>
              <a:gd name="connsiteY0" fmla="*/ 0 h 1278300"/>
              <a:gd name="connsiteX1" fmla="*/ 5999989 w 6153149"/>
              <a:gd name="connsiteY1" fmla="*/ 0 h 1278300"/>
              <a:gd name="connsiteX2" fmla="*/ 6151950 w 6153149"/>
              <a:gd name="connsiteY2" fmla="*/ 151961 h 1278300"/>
              <a:gd name="connsiteX3" fmla="*/ 6153149 w 6153149"/>
              <a:gd name="connsiteY3" fmla="*/ 1103250 h 1278300"/>
              <a:gd name="connsiteX4" fmla="*/ 5999550 w 6153149"/>
              <a:gd name="connsiteY4" fmla="*/ 1278300 h 1278300"/>
              <a:gd name="connsiteX5" fmla="*/ 0 w 6153149"/>
              <a:gd name="connsiteY5" fmla="*/ 1269833 h 1278300"/>
              <a:gd name="connsiteX6" fmla="*/ 0 w 6153149"/>
              <a:gd name="connsiteY6" fmla="*/ 0 h 1278300"/>
              <a:gd name="connsiteX0" fmla="*/ 0 w 6153149"/>
              <a:gd name="connsiteY0" fmla="*/ 0 h 1278300"/>
              <a:gd name="connsiteX1" fmla="*/ 5999989 w 6153149"/>
              <a:gd name="connsiteY1" fmla="*/ 0 h 1278300"/>
              <a:gd name="connsiteX2" fmla="*/ 6151950 w 6153149"/>
              <a:gd name="connsiteY2" fmla="*/ 151961 h 1278300"/>
              <a:gd name="connsiteX3" fmla="*/ 6153149 w 6153149"/>
              <a:gd name="connsiteY3" fmla="*/ 1103250 h 1278300"/>
              <a:gd name="connsiteX4" fmla="*/ 5999550 w 6153149"/>
              <a:gd name="connsiteY4" fmla="*/ 1278300 h 1278300"/>
              <a:gd name="connsiteX5" fmla="*/ 0 w 6153149"/>
              <a:gd name="connsiteY5" fmla="*/ 1269833 h 1278300"/>
              <a:gd name="connsiteX6" fmla="*/ 0 w 6153149"/>
              <a:gd name="connsiteY6" fmla="*/ 0 h 1278300"/>
              <a:gd name="connsiteX0" fmla="*/ 0 w 6153229"/>
              <a:gd name="connsiteY0" fmla="*/ 0 h 1278300"/>
              <a:gd name="connsiteX1" fmla="*/ 5999989 w 6153229"/>
              <a:gd name="connsiteY1" fmla="*/ 0 h 1278300"/>
              <a:gd name="connsiteX2" fmla="*/ 6151950 w 6153229"/>
              <a:gd name="connsiteY2" fmla="*/ 151961 h 1278300"/>
              <a:gd name="connsiteX3" fmla="*/ 6153149 w 6153229"/>
              <a:gd name="connsiteY3" fmla="*/ 1103250 h 1278300"/>
              <a:gd name="connsiteX4" fmla="*/ 5999550 w 6153229"/>
              <a:gd name="connsiteY4" fmla="*/ 1278300 h 1278300"/>
              <a:gd name="connsiteX5" fmla="*/ 0 w 6153229"/>
              <a:gd name="connsiteY5" fmla="*/ 1269833 h 1278300"/>
              <a:gd name="connsiteX6" fmla="*/ 0 w 6153229"/>
              <a:gd name="connsiteY6" fmla="*/ 0 h 1278300"/>
              <a:gd name="connsiteX0" fmla="*/ 0 w 6153219"/>
              <a:gd name="connsiteY0" fmla="*/ 0 h 1278300"/>
              <a:gd name="connsiteX1" fmla="*/ 5999989 w 6153219"/>
              <a:gd name="connsiteY1" fmla="*/ 0 h 1278300"/>
              <a:gd name="connsiteX2" fmla="*/ 6151950 w 6153219"/>
              <a:gd name="connsiteY2" fmla="*/ 151961 h 1278300"/>
              <a:gd name="connsiteX3" fmla="*/ 6153149 w 6153219"/>
              <a:gd name="connsiteY3" fmla="*/ 1103250 h 1278300"/>
              <a:gd name="connsiteX4" fmla="*/ 5999550 w 6153219"/>
              <a:gd name="connsiteY4" fmla="*/ 1278300 h 1278300"/>
              <a:gd name="connsiteX5" fmla="*/ 0 w 6153219"/>
              <a:gd name="connsiteY5" fmla="*/ 1269833 h 1278300"/>
              <a:gd name="connsiteX6" fmla="*/ 0 w 6153219"/>
              <a:gd name="connsiteY6" fmla="*/ 0 h 1278300"/>
              <a:gd name="connsiteX0" fmla="*/ 4233 w 6157452"/>
              <a:gd name="connsiteY0" fmla="*/ 0 h 1282533"/>
              <a:gd name="connsiteX1" fmla="*/ 6004222 w 6157452"/>
              <a:gd name="connsiteY1" fmla="*/ 0 h 1282533"/>
              <a:gd name="connsiteX2" fmla="*/ 6156183 w 6157452"/>
              <a:gd name="connsiteY2" fmla="*/ 151961 h 1282533"/>
              <a:gd name="connsiteX3" fmla="*/ 6157382 w 6157452"/>
              <a:gd name="connsiteY3" fmla="*/ 1103250 h 1282533"/>
              <a:gd name="connsiteX4" fmla="*/ 6003783 w 6157452"/>
              <a:gd name="connsiteY4" fmla="*/ 1278300 h 1282533"/>
              <a:gd name="connsiteX5" fmla="*/ 0 w 6157452"/>
              <a:gd name="connsiteY5" fmla="*/ 1282533 h 1282533"/>
              <a:gd name="connsiteX6" fmla="*/ 4233 w 6157452"/>
              <a:gd name="connsiteY6" fmla="*/ 0 h 1282533"/>
              <a:gd name="connsiteX0" fmla="*/ 0 w 6153219"/>
              <a:gd name="connsiteY0" fmla="*/ 0 h 1291000"/>
              <a:gd name="connsiteX1" fmla="*/ 5999989 w 6153219"/>
              <a:gd name="connsiteY1" fmla="*/ 0 h 1291000"/>
              <a:gd name="connsiteX2" fmla="*/ 6151950 w 6153219"/>
              <a:gd name="connsiteY2" fmla="*/ 151961 h 1291000"/>
              <a:gd name="connsiteX3" fmla="*/ 6153149 w 6153219"/>
              <a:gd name="connsiteY3" fmla="*/ 1103250 h 1291000"/>
              <a:gd name="connsiteX4" fmla="*/ 5999550 w 6153219"/>
              <a:gd name="connsiteY4" fmla="*/ 1278300 h 1291000"/>
              <a:gd name="connsiteX5" fmla="*/ 8467 w 6153219"/>
              <a:gd name="connsiteY5" fmla="*/ 1291000 h 1291000"/>
              <a:gd name="connsiteX6" fmla="*/ 0 w 6153219"/>
              <a:gd name="connsiteY6" fmla="*/ 0 h 1291000"/>
              <a:gd name="connsiteX0" fmla="*/ 0 w 6156424"/>
              <a:gd name="connsiteY0" fmla="*/ 0 h 1291000"/>
              <a:gd name="connsiteX1" fmla="*/ 6003194 w 6156424"/>
              <a:gd name="connsiteY1" fmla="*/ 0 h 1291000"/>
              <a:gd name="connsiteX2" fmla="*/ 6155155 w 6156424"/>
              <a:gd name="connsiteY2" fmla="*/ 151961 h 1291000"/>
              <a:gd name="connsiteX3" fmla="*/ 6156354 w 6156424"/>
              <a:gd name="connsiteY3" fmla="*/ 1103250 h 1291000"/>
              <a:gd name="connsiteX4" fmla="*/ 6002755 w 6156424"/>
              <a:gd name="connsiteY4" fmla="*/ 1278300 h 1291000"/>
              <a:gd name="connsiteX5" fmla="*/ 11672 w 6156424"/>
              <a:gd name="connsiteY5" fmla="*/ 1291000 h 1291000"/>
              <a:gd name="connsiteX6" fmla="*/ 0 w 6156424"/>
              <a:gd name="connsiteY6" fmla="*/ 0 h 1291000"/>
              <a:gd name="connsiteX0" fmla="*/ 0 w 6156424"/>
              <a:gd name="connsiteY0" fmla="*/ 0 h 1291000"/>
              <a:gd name="connsiteX1" fmla="*/ 6003194 w 6156424"/>
              <a:gd name="connsiteY1" fmla="*/ 0 h 1291000"/>
              <a:gd name="connsiteX2" fmla="*/ 6155155 w 6156424"/>
              <a:gd name="connsiteY2" fmla="*/ 151961 h 1291000"/>
              <a:gd name="connsiteX3" fmla="*/ 6156354 w 6156424"/>
              <a:gd name="connsiteY3" fmla="*/ 1103250 h 1291000"/>
              <a:gd name="connsiteX4" fmla="*/ 6002755 w 6156424"/>
              <a:gd name="connsiteY4" fmla="*/ 1278300 h 1291000"/>
              <a:gd name="connsiteX5" fmla="*/ 2058 w 6156424"/>
              <a:gd name="connsiteY5" fmla="*/ 1291000 h 1291000"/>
              <a:gd name="connsiteX6" fmla="*/ 0 w 6156424"/>
              <a:gd name="connsiteY6" fmla="*/ 0 h 1291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56424" h="1291000">
                <a:moveTo>
                  <a:pt x="0" y="0"/>
                </a:moveTo>
                <a:lnTo>
                  <a:pt x="6003194" y="0"/>
                </a:lnTo>
                <a:cubicBezTo>
                  <a:pt x="6087120" y="0"/>
                  <a:pt x="6155155" y="68035"/>
                  <a:pt x="6155155" y="151961"/>
                </a:cubicBezTo>
                <a:cubicBezTo>
                  <a:pt x="6155555" y="469057"/>
                  <a:pt x="6152521" y="930600"/>
                  <a:pt x="6156354" y="1103250"/>
                </a:cubicBezTo>
                <a:cubicBezTo>
                  <a:pt x="6160187" y="1275900"/>
                  <a:pt x="6007388" y="1270750"/>
                  <a:pt x="6002755" y="1278300"/>
                </a:cubicBezTo>
                <a:lnTo>
                  <a:pt x="2058" y="1291000"/>
                </a:lnTo>
                <a:cubicBezTo>
                  <a:pt x="-764" y="860667"/>
                  <a:pt x="2822" y="430333"/>
                  <a:pt x="0" y="0"/>
                </a:cubicBezTo>
                <a:close/>
              </a:path>
            </a:pathLst>
          </a:custGeom>
          <a:solidFill>
            <a:schemeClr val="bg1">
              <a:alpha val="87000"/>
            </a:schemeClr>
          </a:solidFill>
          <a:ln w="19050" cmpd="sng">
            <a:noFill/>
          </a:ln>
        </p:spPr>
        <p:txBody>
          <a:bodyPr lIns="504000" tIns="126000" rIns="108000" bIns="144000" anchor="b">
            <a:spAutoFit/>
          </a:bodyPr>
          <a:lstStyle>
            <a:lvl1pPr>
              <a:defRPr sz="3600">
                <a:solidFill>
                  <a:schemeClr val="tx2"/>
                </a:solidFill>
              </a:defRPr>
            </a:lvl1pPr>
          </a:lstStyle>
          <a:p>
            <a:r>
              <a:rPr lang="nl-NL" noProof="0"/>
              <a:t>Klik om de stijl te bewerken</a:t>
            </a:r>
            <a:endParaRPr lang="en-GB" noProof="0" dirty="0"/>
          </a:p>
        </p:txBody>
      </p:sp>
      <p:sp>
        <p:nvSpPr>
          <p:cNvPr id="7" name="Tijdelijke aanduiding voor dianummer 4"/>
          <p:cNvSpPr>
            <a:spLocks noGrp="1"/>
          </p:cNvSpPr>
          <p:nvPr>
            <p:ph type="sldNum" sz="quarter" idx="14"/>
          </p:nvPr>
        </p:nvSpPr>
        <p:spPr>
          <a:xfrm>
            <a:off x="6837485" y="6267450"/>
            <a:ext cx="643304" cy="273050"/>
          </a:xfrm>
        </p:spPr>
        <p:txBody>
          <a:bodyPr/>
          <a:lstStyle>
            <a:lvl1pPr defTabSz="914400" fontAlgn="base">
              <a:spcBef>
                <a:spcPct val="0"/>
              </a:spcBef>
              <a:spcAft>
                <a:spcPct val="0"/>
              </a:spcAft>
              <a:defRPr>
                <a:solidFill>
                  <a:srgbClr val="FFFFFF"/>
                </a:solidFill>
                <a:latin typeface="Arial" pitchFamily="34" charset="0"/>
                <a:cs typeface="Arial" pitchFamily="34" charset="0"/>
              </a:defRPr>
            </a:lvl1pPr>
          </a:lstStyle>
          <a:p>
            <a:pPr>
              <a:defRPr/>
            </a:pPr>
            <a:fld id="{670B495A-C285-44B2-A807-9560DDED2E73}" type="slidenum">
              <a:rPr lang="en-GB"/>
              <a:pPr>
                <a:defRPr/>
              </a:pPr>
              <a:t>‹Nº›</a:t>
            </a:fld>
            <a:endParaRPr lang="en-GB" dirty="0"/>
          </a:p>
        </p:txBody>
      </p:sp>
    </p:spTree>
    <p:extLst>
      <p:ext uri="{BB962C8B-B14F-4D97-AF65-F5344CB8AC3E}">
        <p14:creationId xmlns:p14="http://schemas.microsoft.com/office/powerpoint/2010/main" val="3113288072"/>
      </p:ext>
    </p:extLst>
  </p:cSld>
  <p:clrMapOvr>
    <a:masterClrMapping/>
  </p:clrMapOvr>
  <p:transition>
    <p:fade/>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Rechthoek 1"/>
          <p:cNvSpPr/>
          <p:nvPr userDrawn="1"/>
        </p:nvSpPr>
        <p:spPr>
          <a:xfrm>
            <a:off x="7743568" y="263611"/>
            <a:ext cx="1103870" cy="1120346"/>
          </a:xfrm>
          <a:prstGeom prst="rect">
            <a:avLst/>
          </a:prstGeom>
          <a:solidFill>
            <a:schemeClr val="bg1"/>
          </a:solidFill>
          <a:ln w="6350" cap="flat" cmpd="sng" algn="ctr">
            <a:noFill/>
            <a:prstDash val="solid"/>
          </a:ln>
          <a:effectLst/>
        </p:spPr>
        <p:txBody>
          <a:bodyPr rot="0" spcFirstLastPara="0" vertOverflow="overflow" horzOverflow="overflow" vert="horz" wrap="square" lIns="72000" tIns="90000" rIns="72000" bIns="90000" numCol="1" spcCol="0" rtlCol="0" fromWordArt="0" anchor="ctr" anchorCtr="0" forceAA="0" compatLnSpc="1">
            <a:prstTxWarp prst="textNoShape">
              <a:avLst/>
            </a:prstTxWarp>
            <a:noAutofit/>
          </a:bodyPr>
          <a:lstStyle/>
          <a:p>
            <a:pPr algn="ctr">
              <a:lnSpc>
                <a:spcPct val="110000"/>
              </a:lnSpc>
            </a:pPr>
            <a:endParaRPr lang="nl-NL" kern="0" dirty="0">
              <a:solidFill>
                <a:srgbClr val="000000"/>
              </a:solidFill>
              <a:cs typeface="Myriad Pro"/>
            </a:endParaRPr>
          </a:p>
        </p:txBody>
      </p:sp>
      <p:sp>
        <p:nvSpPr>
          <p:cNvPr id="3" name="Subtitel 2"/>
          <p:cNvSpPr>
            <a:spLocks noGrp="1"/>
          </p:cNvSpPr>
          <p:nvPr>
            <p:ph type="subTitle" idx="1"/>
          </p:nvPr>
        </p:nvSpPr>
        <p:spPr>
          <a:xfrm>
            <a:off x="1920875" y="4571106"/>
            <a:ext cx="4166260" cy="474109"/>
          </a:xfrm>
          <a:prstGeom prst="roundRect">
            <a:avLst>
              <a:gd name="adj" fmla="val 21895"/>
            </a:avLst>
          </a:prstGeom>
          <a:gradFill flip="none" rotWithShape="0">
            <a:gsLst>
              <a:gs pos="0">
                <a:srgbClr val="FF8000"/>
              </a:gs>
              <a:gs pos="94000">
                <a:srgbClr val="FF4D00"/>
              </a:gs>
            </a:gsLst>
            <a:lin ang="1320000" scaled="0"/>
            <a:tileRect/>
          </a:gradFill>
          <a:ln w="19050" cmpd="sng">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144000" tIns="36000" rIns="108000" bIns="54000" numCol="1" spcCol="0" rtlCol="0" fromWordArt="0" anchor="t" anchorCtr="0" forceAA="0" compatLnSpc="1">
            <a:prstTxWarp prst="textNoShape">
              <a:avLst/>
            </a:prstTxWarp>
            <a:spAutoFit/>
          </a:bodyPr>
          <a:lstStyle>
            <a:lvl1pPr marL="0" indent="0" algn="l" defTabSz="456999" rtl="0" eaLnBrk="1" latinLnBrk="0" hangingPunct="1">
              <a:lnSpc>
                <a:spcPct val="100000"/>
              </a:lnSpc>
              <a:spcBef>
                <a:spcPct val="0"/>
              </a:spcBef>
              <a:buNone/>
              <a:defRPr lang="nl-NL" sz="2100" b="1" i="1" kern="1200" dirty="0">
                <a:solidFill>
                  <a:schemeClr val="bg1"/>
                </a:solidFill>
                <a:latin typeface="+mj-lt"/>
                <a:ea typeface="+mn-ea"/>
                <a:cs typeface="+mn-cs"/>
              </a:defRPr>
            </a:lvl1pPr>
            <a:lvl2pPr marL="456999" indent="0" algn="ctr">
              <a:buNone/>
              <a:defRPr>
                <a:solidFill>
                  <a:schemeClr val="tx1">
                    <a:tint val="75000"/>
                  </a:schemeClr>
                </a:solidFill>
              </a:defRPr>
            </a:lvl2pPr>
            <a:lvl3pPr marL="913999" indent="0" algn="ctr">
              <a:buNone/>
              <a:defRPr>
                <a:solidFill>
                  <a:schemeClr val="tx1">
                    <a:tint val="75000"/>
                  </a:schemeClr>
                </a:solidFill>
              </a:defRPr>
            </a:lvl3pPr>
            <a:lvl4pPr marL="1370998" indent="0" algn="ctr">
              <a:buNone/>
              <a:defRPr>
                <a:solidFill>
                  <a:schemeClr val="tx1">
                    <a:tint val="75000"/>
                  </a:schemeClr>
                </a:solidFill>
              </a:defRPr>
            </a:lvl4pPr>
            <a:lvl5pPr marL="1827997" indent="0" algn="ctr">
              <a:buNone/>
              <a:defRPr>
                <a:solidFill>
                  <a:schemeClr val="tx1">
                    <a:tint val="75000"/>
                  </a:schemeClr>
                </a:solidFill>
              </a:defRPr>
            </a:lvl5pPr>
            <a:lvl6pPr marL="2284997" indent="0" algn="ctr">
              <a:buNone/>
              <a:defRPr>
                <a:solidFill>
                  <a:schemeClr val="tx1">
                    <a:tint val="75000"/>
                  </a:schemeClr>
                </a:solidFill>
              </a:defRPr>
            </a:lvl6pPr>
            <a:lvl7pPr marL="2741997" indent="0" algn="ctr">
              <a:buNone/>
              <a:defRPr>
                <a:solidFill>
                  <a:schemeClr val="tx1">
                    <a:tint val="75000"/>
                  </a:schemeClr>
                </a:solidFill>
              </a:defRPr>
            </a:lvl7pPr>
            <a:lvl8pPr marL="3198995" indent="0" algn="ctr">
              <a:buNone/>
              <a:defRPr>
                <a:solidFill>
                  <a:schemeClr val="tx1">
                    <a:tint val="75000"/>
                  </a:schemeClr>
                </a:solidFill>
              </a:defRPr>
            </a:lvl8pPr>
            <a:lvl9pPr marL="3655995" indent="0" algn="ctr">
              <a:buNone/>
              <a:defRPr>
                <a:solidFill>
                  <a:schemeClr val="tx1">
                    <a:tint val="75000"/>
                  </a:schemeClr>
                </a:solidFill>
              </a:defRPr>
            </a:lvl9pPr>
          </a:lstStyle>
          <a:p>
            <a:r>
              <a:rPr lang="en-US"/>
              <a:t>Click to edit Master subtitle style</a:t>
            </a:r>
            <a:endParaRPr lang="en-GB"/>
          </a:p>
        </p:txBody>
      </p:sp>
      <p:sp>
        <p:nvSpPr>
          <p:cNvPr id="11" name="Tijdelijke aanduiding voor afbeelding 2"/>
          <p:cNvSpPr>
            <a:spLocks noGrp="1"/>
          </p:cNvSpPr>
          <p:nvPr>
            <p:ph type="pic" idx="12" hasCustomPrompt="1"/>
          </p:nvPr>
        </p:nvSpPr>
        <p:spPr>
          <a:xfrm>
            <a:off x="0" y="0"/>
            <a:ext cx="9144000" cy="4552921"/>
          </a:xfrm>
          <a:prstGeom prst="rect">
            <a:avLst/>
          </a:prstGeom>
          <a:solidFill>
            <a:schemeClr val="bg2"/>
          </a:solidFill>
          <a:ln>
            <a:noFill/>
          </a:ln>
        </p:spPr>
        <p:txBody>
          <a:bodyPr tIns="864000" anchor="ctr"/>
          <a:lstStyle>
            <a:lvl1pPr marL="0" indent="0" algn="ctr">
              <a:buNone/>
              <a:defRPr sz="1200" b="0" i="0" baseline="0">
                <a:solidFill>
                  <a:schemeClr val="bg1">
                    <a:lumMod val="50000"/>
                  </a:schemeClr>
                </a:solidFill>
                <a:latin typeface="+mj-lt"/>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noProof="0" dirty="0"/>
              <a:t>Click icon to insert photo and send it to background.</a:t>
            </a:r>
            <a:br>
              <a:rPr lang="en-GB" noProof="0" dirty="0"/>
            </a:br>
            <a:r>
              <a:rPr lang="en-GB" noProof="0" dirty="0"/>
              <a:t>The photo will be centred automatically inside this grey box.</a:t>
            </a:r>
          </a:p>
        </p:txBody>
      </p:sp>
      <p:sp>
        <p:nvSpPr>
          <p:cNvPr id="8" name="Tijdelijke aanduiding voor tekst 7"/>
          <p:cNvSpPr>
            <a:spLocks noGrp="1"/>
          </p:cNvSpPr>
          <p:nvPr>
            <p:ph type="body" sz="quarter" idx="11" hasCustomPrompt="1"/>
          </p:nvPr>
        </p:nvSpPr>
        <p:spPr>
          <a:xfrm flipH="1">
            <a:off x="1943998" y="6172203"/>
            <a:ext cx="4068003" cy="349702"/>
          </a:xfrm>
          <a:prstGeom prst="rect">
            <a:avLst/>
          </a:prstGeom>
        </p:spPr>
        <p:txBody>
          <a:bodyPr wrap="square" lIns="144000" tIns="36000" rIns="144000" bIns="36000" anchor="b">
            <a:spAutoFit/>
          </a:bodyPr>
          <a:lstStyle>
            <a:lvl1pPr marL="0" indent="0">
              <a:spcBef>
                <a:spcPts val="0"/>
              </a:spcBef>
              <a:buNone/>
              <a:defRPr sz="1800" b="0" i="0" baseline="0">
                <a:solidFill>
                  <a:srgbClr val="5E6A71"/>
                </a:solidFill>
                <a:latin typeface="+mn-lt"/>
                <a:cs typeface="Myriad Pro" pitchFamily="34" charset="0"/>
              </a:defRPr>
            </a:lvl1pPr>
          </a:lstStyle>
          <a:p>
            <a:pPr lvl="0"/>
            <a:r>
              <a:rPr lang="en-GB" noProof="0"/>
              <a:t>Speaker’s name  –  Date</a:t>
            </a:r>
            <a:endParaRPr lang="en-GB" noProof="0" dirty="0"/>
          </a:p>
        </p:txBody>
      </p:sp>
      <p:sp>
        <p:nvSpPr>
          <p:cNvPr id="13" name="Rechthoek 12"/>
          <p:cNvSpPr/>
          <p:nvPr userDrawn="1"/>
        </p:nvSpPr>
        <p:spPr>
          <a:xfrm>
            <a:off x="5892803" y="4469849"/>
            <a:ext cx="194334" cy="413753"/>
          </a:xfrm>
          <a:prstGeom prst="rect">
            <a:avLst/>
          </a:prstGeom>
          <a:solidFill>
            <a:srgbClr val="FF4D00"/>
          </a:solidFill>
          <a:ln w="19050" cap="flat" cmpd="sng" algn="ctr">
            <a:noFill/>
            <a:prstDash val="solid"/>
          </a:ln>
          <a:effectLst/>
        </p:spPr>
        <p:txBody>
          <a:bodyPr rot="0" spcFirstLastPara="0" vertOverflow="overflow" horzOverflow="overflow" vert="horz" wrap="square" lIns="91440" tIns="36000" rIns="91440" bIns="72000" numCol="1" spcCol="0" rtlCol="0" fromWordArt="0" anchor="ctr" anchorCtr="0" forceAA="0" compatLnSpc="1">
            <a:prstTxWarp prst="textNoShape">
              <a:avLst/>
            </a:prstTxWarp>
            <a:spAutoFit/>
          </a:bodyPr>
          <a:lstStyle/>
          <a:p>
            <a:pPr algn="ctr">
              <a:lnSpc>
                <a:spcPct val="110000"/>
              </a:lnSpc>
            </a:pPr>
            <a:endParaRPr lang="nl-NL" kern="0" dirty="0">
              <a:solidFill>
                <a:srgbClr val="000000"/>
              </a:solidFill>
              <a:latin typeface="Myriad Pro"/>
              <a:cs typeface="Myriad Pro"/>
            </a:endParaRPr>
          </a:p>
        </p:txBody>
      </p:sp>
      <p:sp>
        <p:nvSpPr>
          <p:cNvPr id="15" name="Titel 14"/>
          <p:cNvSpPr>
            <a:spLocks noGrp="1"/>
          </p:cNvSpPr>
          <p:nvPr>
            <p:ph type="title" hasCustomPrompt="1"/>
          </p:nvPr>
        </p:nvSpPr>
        <p:spPr>
          <a:xfrm>
            <a:off x="-57149" y="3290949"/>
            <a:ext cx="6151950" cy="1269833"/>
          </a:xfrm>
          <a:prstGeom prst="round1Rect">
            <a:avLst>
              <a:gd name="adj" fmla="val 11967"/>
            </a:avLst>
          </a:prstGeom>
          <a:solidFill>
            <a:schemeClr val="accent1"/>
          </a:solidFill>
          <a:ln w="19050" cmpd="sng">
            <a:solidFill>
              <a:schemeClr val="bg1"/>
            </a:solidFill>
          </a:ln>
        </p:spPr>
        <p:txBody>
          <a:bodyPr wrap="square" lIns="504000" tIns="126000" rIns="108000" bIns="144000" anchor="b">
            <a:spAutoFit/>
          </a:bodyPr>
          <a:lstStyle>
            <a:lvl1pPr>
              <a:defRPr sz="3600">
                <a:solidFill>
                  <a:srgbClr val="FFFFFF"/>
                </a:solidFill>
              </a:defRPr>
            </a:lvl1pPr>
          </a:lstStyle>
          <a:p>
            <a:br>
              <a:rPr lang="en-GB" noProof="0"/>
            </a:br>
            <a:r>
              <a:rPr lang="en-US"/>
              <a:t>Click to add title</a:t>
            </a:r>
            <a:endParaRPr lang="en-GB" noProof="0" dirty="0"/>
          </a:p>
        </p:txBody>
      </p:sp>
      <p:pic>
        <p:nvPicPr>
          <p:cNvPr id="10" name="Afbeelding 9" descr="RB_logo_rgb.png"/>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a:xfrm>
            <a:off x="7841540" y="5381099"/>
            <a:ext cx="896774" cy="1075268"/>
          </a:xfrm>
          <a:prstGeom prst="rect">
            <a:avLst/>
          </a:prstGeom>
        </p:spPr>
      </p:pic>
    </p:spTree>
    <p:extLst>
      <p:ext uri="{BB962C8B-B14F-4D97-AF65-F5344CB8AC3E}">
        <p14:creationId xmlns:p14="http://schemas.microsoft.com/office/powerpoint/2010/main" val="433189126"/>
      </p:ext>
    </p:extLst>
  </p:cSld>
  <p:clrMapOvr>
    <a:masterClrMapping/>
  </p:clrMapOvr>
  <p:transition>
    <p:fade/>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Basic slid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en-GB" noProof="0" dirty="0"/>
          </a:p>
        </p:txBody>
      </p:sp>
      <p:sp>
        <p:nvSpPr>
          <p:cNvPr id="3" name="Tijdelijke aanduiding voor dianummer 2"/>
          <p:cNvSpPr>
            <a:spLocks noGrp="1"/>
          </p:cNvSpPr>
          <p:nvPr>
            <p:ph type="sldNum" sz="quarter" idx="10"/>
          </p:nvPr>
        </p:nvSpPr>
        <p:spPr/>
        <p:txBody>
          <a:bodyPr/>
          <a:lstStyle>
            <a:lvl1pPr>
              <a:defRPr>
                <a:solidFill>
                  <a:srgbClr val="5E6A71"/>
                </a:solidFill>
              </a:defRPr>
            </a:lvl1pPr>
          </a:lstStyle>
          <a:p>
            <a:fld id="{4821C4A5-98F2-7545-875B-39B2F4500447}" type="slidenum">
              <a:rPr lang="en-GB" smtClean="0"/>
              <a:pPr/>
              <a:t>‹Nº›</a:t>
            </a:fld>
            <a:endParaRPr lang="en-GB" dirty="0"/>
          </a:p>
        </p:txBody>
      </p:sp>
      <p:sp>
        <p:nvSpPr>
          <p:cNvPr id="5" name="Tijdelijke aanduiding voor inhoud 4"/>
          <p:cNvSpPr>
            <a:spLocks noGrp="1"/>
          </p:cNvSpPr>
          <p:nvPr>
            <p:ph sz="quarter" idx="11"/>
          </p:nvPr>
        </p:nvSpPr>
        <p:spPr>
          <a:xfrm>
            <a:off x="475814" y="1781594"/>
            <a:ext cx="7804586" cy="4572000"/>
          </a:xfrm>
        </p:spPr>
        <p:txBody>
          <a:bodyPr/>
          <a:lstStyle>
            <a:lvl2pPr>
              <a:lnSpc>
                <a:spcPct val="100000"/>
              </a:lnSpc>
              <a:defRPr/>
            </a:lvl2pPr>
            <a:lvl3pPr>
              <a:lnSpc>
                <a:spcPct val="100000"/>
              </a:lnSpc>
              <a:defRPr/>
            </a:lvl3pPr>
            <a:lvl4pPr>
              <a:lnSpc>
                <a:spcPct val="100000"/>
              </a:lnSpc>
              <a:defRPr/>
            </a:lvl4pPr>
            <a:lvl5pPr>
              <a:lnSpc>
                <a:spcPct val="10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6" name="Tijdelijke aanduiding voor voettekst 3"/>
          <p:cNvSpPr>
            <a:spLocks noGrp="1"/>
          </p:cNvSpPr>
          <p:nvPr>
            <p:ph type="ftr" sz="quarter" idx="3"/>
          </p:nvPr>
        </p:nvSpPr>
        <p:spPr>
          <a:xfrm>
            <a:off x="475814" y="6483356"/>
            <a:ext cx="7161651" cy="273050"/>
          </a:xfrm>
          <a:prstGeom prst="rect">
            <a:avLst/>
          </a:prstGeom>
        </p:spPr>
        <p:txBody>
          <a:bodyPr vert="horz" lIns="0" tIns="45720" rIns="0" bIns="45720" rtlCol="0" anchor="ctr"/>
          <a:lstStyle>
            <a:lvl1pPr algn="l">
              <a:defRPr sz="1200">
                <a:solidFill>
                  <a:srgbClr val="5E6A71"/>
                </a:solidFill>
              </a:defRPr>
            </a:lvl1pPr>
          </a:lstStyle>
          <a:p>
            <a:endParaRPr lang="en-GB" dirty="0"/>
          </a:p>
        </p:txBody>
      </p:sp>
    </p:spTree>
    <p:extLst>
      <p:ext uri="{BB962C8B-B14F-4D97-AF65-F5344CB8AC3E}">
        <p14:creationId xmlns:p14="http://schemas.microsoft.com/office/powerpoint/2010/main" val="3377345797"/>
      </p:ext>
    </p:extLst>
  </p:cSld>
  <p:clrMapOvr>
    <a:masterClrMapping/>
  </p:clrMapOvr>
  <p:transition>
    <p:fade/>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Object slide with subtitl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en-GB" noProof="0" dirty="0"/>
          </a:p>
        </p:txBody>
      </p:sp>
      <p:sp>
        <p:nvSpPr>
          <p:cNvPr id="3" name="Tijdelijke aanduiding voor dianummer 2"/>
          <p:cNvSpPr>
            <a:spLocks noGrp="1"/>
          </p:cNvSpPr>
          <p:nvPr>
            <p:ph type="sldNum" sz="quarter" idx="10"/>
          </p:nvPr>
        </p:nvSpPr>
        <p:spPr/>
        <p:txBody>
          <a:bodyPr/>
          <a:lstStyle>
            <a:lvl1pPr>
              <a:defRPr>
                <a:solidFill>
                  <a:srgbClr val="5E6A71"/>
                </a:solidFill>
              </a:defRPr>
            </a:lvl1pPr>
          </a:lstStyle>
          <a:p>
            <a:fld id="{4821C4A5-98F2-7545-875B-39B2F4500447}" type="slidenum">
              <a:rPr lang="en-GB" smtClean="0"/>
              <a:pPr/>
              <a:t>‹Nº›</a:t>
            </a:fld>
            <a:endParaRPr lang="en-GB" dirty="0"/>
          </a:p>
        </p:txBody>
      </p:sp>
      <p:sp>
        <p:nvSpPr>
          <p:cNvPr id="5" name="Tijdelijke aanduiding voor inhoud 4"/>
          <p:cNvSpPr>
            <a:spLocks noGrp="1"/>
          </p:cNvSpPr>
          <p:nvPr>
            <p:ph sz="quarter" idx="11" hasCustomPrompt="1"/>
          </p:nvPr>
        </p:nvSpPr>
        <p:spPr>
          <a:xfrm>
            <a:off x="475814" y="2235200"/>
            <a:ext cx="7804586" cy="4104000"/>
          </a:xfrm>
        </p:spPr>
        <p:txBody>
          <a:bodyPr/>
          <a:lstStyle>
            <a:lvl1pPr marL="0" indent="0">
              <a:buNone/>
              <a:defRPr/>
            </a:lvl1pPr>
          </a:lstStyle>
          <a:p>
            <a:pPr lvl="0"/>
            <a:r>
              <a:rPr lang="en-GB" noProof="0" dirty="0"/>
              <a:t>Click to add text</a:t>
            </a:r>
          </a:p>
        </p:txBody>
      </p:sp>
      <p:sp>
        <p:nvSpPr>
          <p:cNvPr id="6" name="Tijdelijke aanduiding voor tekst 5"/>
          <p:cNvSpPr>
            <a:spLocks noGrp="1"/>
          </p:cNvSpPr>
          <p:nvPr>
            <p:ph type="body" sz="quarter" idx="12" hasCustomPrompt="1"/>
          </p:nvPr>
        </p:nvSpPr>
        <p:spPr>
          <a:xfrm>
            <a:off x="476251" y="1794933"/>
            <a:ext cx="7042151" cy="440267"/>
          </a:xfrm>
        </p:spPr>
        <p:txBody>
          <a:bodyPr/>
          <a:lstStyle>
            <a:lvl1pPr marL="0" indent="0">
              <a:buNone/>
              <a:defRPr b="1" i="1">
                <a:solidFill>
                  <a:schemeClr val="accent2"/>
                </a:solidFill>
              </a:defRPr>
            </a:lvl1pPr>
          </a:lstStyle>
          <a:p>
            <a:r>
              <a:rPr lang="en-US"/>
              <a:t>Click to add subtitle</a:t>
            </a:r>
            <a:endParaRPr lang="en-GB"/>
          </a:p>
        </p:txBody>
      </p:sp>
      <p:sp>
        <p:nvSpPr>
          <p:cNvPr id="7" name="Tijdelijke aanduiding voor voettekst 3"/>
          <p:cNvSpPr>
            <a:spLocks noGrp="1"/>
          </p:cNvSpPr>
          <p:nvPr>
            <p:ph type="ftr" sz="quarter" idx="3"/>
          </p:nvPr>
        </p:nvSpPr>
        <p:spPr>
          <a:xfrm>
            <a:off x="475814" y="6483356"/>
            <a:ext cx="7161651" cy="273050"/>
          </a:xfrm>
          <a:prstGeom prst="rect">
            <a:avLst/>
          </a:prstGeom>
        </p:spPr>
        <p:txBody>
          <a:bodyPr vert="horz" lIns="0" tIns="45720" rIns="0" bIns="45720" rtlCol="0" anchor="ctr"/>
          <a:lstStyle>
            <a:lvl1pPr algn="l">
              <a:defRPr sz="1200">
                <a:solidFill>
                  <a:srgbClr val="5E6A71"/>
                </a:solidFill>
              </a:defRPr>
            </a:lvl1pPr>
          </a:lstStyle>
          <a:p>
            <a:endParaRPr lang="en-GB" dirty="0"/>
          </a:p>
        </p:txBody>
      </p:sp>
    </p:spTree>
    <p:extLst>
      <p:ext uri="{BB962C8B-B14F-4D97-AF65-F5344CB8AC3E}">
        <p14:creationId xmlns:p14="http://schemas.microsoft.com/office/powerpoint/2010/main" val="685597445"/>
      </p:ext>
    </p:extLst>
  </p:cSld>
  <p:clrMapOvr>
    <a:masterClrMapping/>
  </p:clrMapOvr>
  <p:transition>
    <p:fade/>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2 columns">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en-GB" noProof="0" dirty="0"/>
          </a:p>
        </p:txBody>
      </p:sp>
      <p:sp>
        <p:nvSpPr>
          <p:cNvPr id="3" name="Tijdelijke aanduiding voor dianummer 2"/>
          <p:cNvSpPr>
            <a:spLocks noGrp="1"/>
          </p:cNvSpPr>
          <p:nvPr>
            <p:ph type="sldNum" sz="quarter" idx="10"/>
          </p:nvPr>
        </p:nvSpPr>
        <p:spPr/>
        <p:txBody>
          <a:bodyPr/>
          <a:lstStyle>
            <a:lvl1pPr>
              <a:defRPr>
                <a:solidFill>
                  <a:srgbClr val="5E6A71"/>
                </a:solidFill>
              </a:defRPr>
            </a:lvl1pPr>
          </a:lstStyle>
          <a:p>
            <a:fld id="{4821C4A5-98F2-7545-875B-39B2F4500447}" type="slidenum">
              <a:rPr lang="en-GB" smtClean="0"/>
              <a:pPr/>
              <a:t>‹Nº›</a:t>
            </a:fld>
            <a:endParaRPr lang="en-GB" dirty="0"/>
          </a:p>
        </p:txBody>
      </p:sp>
      <p:sp>
        <p:nvSpPr>
          <p:cNvPr id="5" name="Tijdelijke aanduiding voor inhoud 4"/>
          <p:cNvSpPr>
            <a:spLocks noGrp="1"/>
          </p:cNvSpPr>
          <p:nvPr>
            <p:ph sz="quarter" idx="11"/>
          </p:nvPr>
        </p:nvSpPr>
        <p:spPr>
          <a:xfrm>
            <a:off x="475815" y="1773238"/>
            <a:ext cx="3782918"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7" name="Tijdelijke aanduiding voor inhoud 6"/>
          <p:cNvSpPr>
            <a:spLocks noGrp="1"/>
          </p:cNvSpPr>
          <p:nvPr>
            <p:ph sz="quarter" idx="12"/>
          </p:nvPr>
        </p:nvSpPr>
        <p:spPr>
          <a:xfrm>
            <a:off x="4487335" y="1773238"/>
            <a:ext cx="3793067"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6" name="Tijdelijke aanduiding voor voettekst 3"/>
          <p:cNvSpPr>
            <a:spLocks noGrp="1"/>
          </p:cNvSpPr>
          <p:nvPr>
            <p:ph type="ftr" sz="quarter" idx="3"/>
          </p:nvPr>
        </p:nvSpPr>
        <p:spPr>
          <a:xfrm>
            <a:off x="475814" y="6483356"/>
            <a:ext cx="7161651" cy="273050"/>
          </a:xfrm>
          <a:prstGeom prst="rect">
            <a:avLst/>
          </a:prstGeom>
        </p:spPr>
        <p:txBody>
          <a:bodyPr vert="horz" lIns="0" tIns="45720" rIns="0" bIns="45720" rtlCol="0" anchor="ctr"/>
          <a:lstStyle>
            <a:lvl1pPr algn="l">
              <a:defRPr sz="1200">
                <a:solidFill>
                  <a:srgbClr val="5E6A71"/>
                </a:solidFill>
              </a:defRPr>
            </a:lvl1pPr>
          </a:lstStyle>
          <a:p>
            <a:endParaRPr lang="en-GB" dirty="0"/>
          </a:p>
        </p:txBody>
      </p:sp>
    </p:spTree>
    <p:extLst>
      <p:ext uri="{BB962C8B-B14F-4D97-AF65-F5344CB8AC3E}">
        <p14:creationId xmlns:p14="http://schemas.microsoft.com/office/powerpoint/2010/main" val="4084146232"/>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columns">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en-GB" noProof="0" dirty="0"/>
          </a:p>
        </p:txBody>
      </p:sp>
      <p:sp>
        <p:nvSpPr>
          <p:cNvPr id="3" name="Tijdelijke aanduiding voor dianummer 2"/>
          <p:cNvSpPr>
            <a:spLocks noGrp="1"/>
          </p:cNvSpPr>
          <p:nvPr>
            <p:ph type="sldNum" sz="quarter" idx="10"/>
          </p:nvPr>
        </p:nvSpPr>
        <p:spPr/>
        <p:txBody>
          <a:bodyPr/>
          <a:lstStyle>
            <a:lvl1pPr>
              <a:defRPr>
                <a:solidFill>
                  <a:srgbClr val="5E6A71"/>
                </a:solidFill>
              </a:defRPr>
            </a:lvl1pPr>
          </a:lstStyle>
          <a:p>
            <a:fld id="{4821C4A5-98F2-7545-875B-39B2F4500447}" type="slidenum">
              <a:rPr lang="en-GB" smtClean="0"/>
              <a:pPr/>
              <a:t>‹Nº›</a:t>
            </a:fld>
            <a:endParaRPr lang="en-GB" dirty="0"/>
          </a:p>
        </p:txBody>
      </p:sp>
      <p:sp>
        <p:nvSpPr>
          <p:cNvPr id="5" name="Tijdelijke aanduiding voor inhoud 4"/>
          <p:cNvSpPr>
            <a:spLocks noGrp="1"/>
          </p:cNvSpPr>
          <p:nvPr>
            <p:ph sz="quarter" idx="11"/>
          </p:nvPr>
        </p:nvSpPr>
        <p:spPr>
          <a:xfrm>
            <a:off x="475816" y="1773238"/>
            <a:ext cx="3782918"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7" name="Tijdelijke aanduiding voor inhoud 6"/>
          <p:cNvSpPr>
            <a:spLocks noGrp="1"/>
          </p:cNvSpPr>
          <p:nvPr>
            <p:ph sz="quarter" idx="12"/>
          </p:nvPr>
        </p:nvSpPr>
        <p:spPr>
          <a:xfrm>
            <a:off x="4487337" y="1773238"/>
            <a:ext cx="3793067"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6" name="Tijdelijke aanduiding voor voettekst 3"/>
          <p:cNvSpPr>
            <a:spLocks noGrp="1"/>
          </p:cNvSpPr>
          <p:nvPr>
            <p:ph type="ftr" sz="quarter" idx="3"/>
          </p:nvPr>
        </p:nvSpPr>
        <p:spPr>
          <a:xfrm>
            <a:off x="475881" y="6483356"/>
            <a:ext cx="7161651" cy="273050"/>
          </a:xfrm>
          <a:prstGeom prst="rect">
            <a:avLst/>
          </a:prstGeom>
        </p:spPr>
        <p:txBody>
          <a:bodyPr vert="horz" lIns="0" tIns="45720" rIns="0" bIns="45720" rtlCol="0" anchor="ctr"/>
          <a:lstStyle>
            <a:lvl1pPr algn="l">
              <a:defRPr sz="1200">
                <a:solidFill>
                  <a:srgbClr val="5E6A71"/>
                </a:solidFill>
              </a:defRPr>
            </a:lvl1pPr>
          </a:lstStyle>
          <a:p>
            <a:endParaRPr lang="en-GB" dirty="0"/>
          </a:p>
        </p:txBody>
      </p:sp>
    </p:spTree>
    <p:extLst>
      <p:ext uri="{BB962C8B-B14F-4D97-AF65-F5344CB8AC3E}">
        <p14:creationId xmlns:p14="http://schemas.microsoft.com/office/powerpoint/2010/main" val="3031814772"/>
      </p:ext>
    </p:extLst>
  </p:cSld>
  <p:clrMapOvr>
    <a:masterClrMapping/>
  </p:clrMapOvr>
  <p:transition>
    <p:fade/>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2 columns with caption">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en-GB" noProof="0" dirty="0"/>
          </a:p>
        </p:txBody>
      </p:sp>
      <p:sp>
        <p:nvSpPr>
          <p:cNvPr id="3" name="Tijdelijke aanduiding voor dianummer 2"/>
          <p:cNvSpPr>
            <a:spLocks noGrp="1"/>
          </p:cNvSpPr>
          <p:nvPr>
            <p:ph type="sldNum" sz="quarter" idx="10"/>
          </p:nvPr>
        </p:nvSpPr>
        <p:spPr/>
        <p:txBody>
          <a:bodyPr/>
          <a:lstStyle>
            <a:lvl1pPr>
              <a:defRPr>
                <a:solidFill>
                  <a:srgbClr val="5E6A71"/>
                </a:solidFill>
              </a:defRPr>
            </a:lvl1pPr>
          </a:lstStyle>
          <a:p>
            <a:fld id="{4821C4A5-98F2-7545-875B-39B2F4500447}" type="slidenum">
              <a:rPr lang="en-GB" smtClean="0"/>
              <a:pPr/>
              <a:t>‹Nº›</a:t>
            </a:fld>
            <a:endParaRPr lang="en-GB" dirty="0"/>
          </a:p>
        </p:txBody>
      </p:sp>
      <p:sp>
        <p:nvSpPr>
          <p:cNvPr id="5" name="Tijdelijke aanduiding voor inhoud 4"/>
          <p:cNvSpPr>
            <a:spLocks noGrp="1"/>
          </p:cNvSpPr>
          <p:nvPr>
            <p:ph sz="quarter" idx="11"/>
          </p:nvPr>
        </p:nvSpPr>
        <p:spPr>
          <a:xfrm>
            <a:off x="475815" y="2218267"/>
            <a:ext cx="3782918" cy="4136496"/>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7" name="Tijdelijke aanduiding voor inhoud 6"/>
          <p:cNvSpPr>
            <a:spLocks noGrp="1"/>
          </p:cNvSpPr>
          <p:nvPr>
            <p:ph sz="quarter" idx="12"/>
          </p:nvPr>
        </p:nvSpPr>
        <p:spPr>
          <a:xfrm>
            <a:off x="4487335" y="2218267"/>
            <a:ext cx="3793067" cy="4136496"/>
          </a:xfrm>
        </p:spPr>
        <p:txBody>
          <a:bodyPr/>
          <a:lstStyle>
            <a:lvl1pPr>
              <a:defRPr sz="1800"/>
            </a:lvl1pPr>
            <a:lvl2pPr>
              <a:defRPr sz="1800"/>
            </a:lvl2pPr>
            <a:lvl3pPr>
              <a:defRPr sz="16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6" name="Tijdelijke aanduiding voor tekst 5"/>
          <p:cNvSpPr>
            <a:spLocks noGrp="1"/>
          </p:cNvSpPr>
          <p:nvPr>
            <p:ph type="body" sz="quarter" idx="13" hasCustomPrompt="1"/>
          </p:nvPr>
        </p:nvSpPr>
        <p:spPr>
          <a:xfrm>
            <a:off x="475815" y="1795467"/>
            <a:ext cx="3783448" cy="422275"/>
          </a:xfrm>
        </p:spPr>
        <p:txBody>
          <a:bodyPr>
            <a:noAutofit/>
          </a:bodyPr>
          <a:lstStyle>
            <a:lvl1pPr marL="0" indent="0">
              <a:buNone/>
              <a:defRPr sz="1800" b="1" i="1">
                <a:solidFill>
                  <a:srgbClr val="FF6600"/>
                </a:solidFill>
              </a:defRPr>
            </a:lvl1pPr>
          </a:lstStyle>
          <a:p>
            <a:r>
              <a:rPr lang="en-US" dirty="0"/>
              <a:t>Click to add column title</a:t>
            </a:r>
            <a:endParaRPr lang="en-GB" dirty="0"/>
          </a:p>
        </p:txBody>
      </p:sp>
      <p:sp>
        <p:nvSpPr>
          <p:cNvPr id="8" name="Tijdelijke aanduiding voor tekst 5"/>
          <p:cNvSpPr>
            <a:spLocks noGrp="1"/>
          </p:cNvSpPr>
          <p:nvPr>
            <p:ph type="body" sz="quarter" idx="14" hasCustomPrompt="1"/>
          </p:nvPr>
        </p:nvSpPr>
        <p:spPr>
          <a:xfrm>
            <a:off x="4487335" y="1795467"/>
            <a:ext cx="3793067" cy="422275"/>
          </a:xfrm>
        </p:spPr>
        <p:txBody>
          <a:bodyPr>
            <a:noAutofit/>
          </a:bodyPr>
          <a:lstStyle>
            <a:lvl1pPr marL="0" indent="0">
              <a:buNone/>
              <a:defRPr sz="1800" b="1" i="1">
                <a:solidFill>
                  <a:srgbClr val="FF6600"/>
                </a:solidFill>
              </a:defRPr>
            </a:lvl1pPr>
          </a:lstStyle>
          <a:p>
            <a:r>
              <a:rPr lang="en-US"/>
              <a:t>Click to add column title</a:t>
            </a:r>
            <a:endParaRPr lang="en-GB"/>
          </a:p>
        </p:txBody>
      </p:sp>
      <p:sp>
        <p:nvSpPr>
          <p:cNvPr id="9" name="Tijdelijke aanduiding voor voettekst 3"/>
          <p:cNvSpPr>
            <a:spLocks noGrp="1"/>
          </p:cNvSpPr>
          <p:nvPr>
            <p:ph type="ftr" sz="quarter" idx="3"/>
          </p:nvPr>
        </p:nvSpPr>
        <p:spPr>
          <a:xfrm>
            <a:off x="475814" y="6483356"/>
            <a:ext cx="7161651" cy="273050"/>
          </a:xfrm>
          <a:prstGeom prst="rect">
            <a:avLst/>
          </a:prstGeom>
        </p:spPr>
        <p:txBody>
          <a:bodyPr vert="horz" lIns="0" tIns="45720" rIns="0" bIns="45720" rtlCol="0" anchor="ctr"/>
          <a:lstStyle>
            <a:lvl1pPr algn="l">
              <a:defRPr sz="1200">
                <a:solidFill>
                  <a:srgbClr val="5E6A71"/>
                </a:solidFill>
              </a:defRPr>
            </a:lvl1pPr>
          </a:lstStyle>
          <a:p>
            <a:endParaRPr lang="en-GB" dirty="0"/>
          </a:p>
        </p:txBody>
      </p:sp>
    </p:spTree>
    <p:extLst>
      <p:ext uri="{BB962C8B-B14F-4D97-AF65-F5344CB8AC3E}">
        <p14:creationId xmlns:p14="http://schemas.microsoft.com/office/powerpoint/2010/main" val="2143603419"/>
      </p:ext>
    </p:extLst>
  </p:cSld>
  <p:clrMapOvr>
    <a:masterClrMapping/>
  </p:clrMapOvr>
  <p:transition>
    <p:fade/>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2 columns wide/narrow">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en-GB" noProof="0" dirty="0"/>
          </a:p>
        </p:txBody>
      </p:sp>
      <p:sp>
        <p:nvSpPr>
          <p:cNvPr id="3" name="Tijdelijke aanduiding voor dianummer 2"/>
          <p:cNvSpPr>
            <a:spLocks noGrp="1"/>
          </p:cNvSpPr>
          <p:nvPr>
            <p:ph type="sldNum" sz="quarter" idx="10"/>
          </p:nvPr>
        </p:nvSpPr>
        <p:spPr/>
        <p:txBody>
          <a:bodyPr/>
          <a:lstStyle>
            <a:lvl1pPr>
              <a:defRPr>
                <a:solidFill>
                  <a:srgbClr val="5E6A71"/>
                </a:solidFill>
              </a:defRPr>
            </a:lvl1pPr>
          </a:lstStyle>
          <a:p>
            <a:fld id="{4821C4A5-98F2-7545-875B-39B2F4500447}" type="slidenum">
              <a:rPr lang="en-GB" smtClean="0"/>
              <a:pPr/>
              <a:t>‹Nº›</a:t>
            </a:fld>
            <a:endParaRPr lang="en-GB" dirty="0"/>
          </a:p>
        </p:txBody>
      </p:sp>
      <p:sp>
        <p:nvSpPr>
          <p:cNvPr id="5" name="Tijdelijke aanduiding voor inhoud 4"/>
          <p:cNvSpPr>
            <a:spLocks noGrp="1"/>
          </p:cNvSpPr>
          <p:nvPr>
            <p:ph sz="quarter" idx="11"/>
          </p:nvPr>
        </p:nvSpPr>
        <p:spPr>
          <a:xfrm>
            <a:off x="475815" y="1773238"/>
            <a:ext cx="5019052"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7" name="Tijdelijke aanduiding voor inhoud 6"/>
          <p:cNvSpPr>
            <a:spLocks noGrp="1"/>
          </p:cNvSpPr>
          <p:nvPr>
            <p:ph sz="quarter" idx="12"/>
          </p:nvPr>
        </p:nvSpPr>
        <p:spPr>
          <a:xfrm>
            <a:off x="5731934" y="1773238"/>
            <a:ext cx="2548466"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6" name="Tijdelijke aanduiding voor voettekst 3"/>
          <p:cNvSpPr>
            <a:spLocks noGrp="1"/>
          </p:cNvSpPr>
          <p:nvPr>
            <p:ph type="ftr" sz="quarter" idx="3"/>
          </p:nvPr>
        </p:nvSpPr>
        <p:spPr>
          <a:xfrm>
            <a:off x="475814" y="6483356"/>
            <a:ext cx="7161651" cy="273050"/>
          </a:xfrm>
          <a:prstGeom prst="rect">
            <a:avLst/>
          </a:prstGeom>
        </p:spPr>
        <p:txBody>
          <a:bodyPr vert="horz" lIns="0" tIns="45720" rIns="0" bIns="45720" rtlCol="0" anchor="ctr"/>
          <a:lstStyle>
            <a:lvl1pPr algn="l">
              <a:defRPr sz="1200">
                <a:solidFill>
                  <a:srgbClr val="5E6A71"/>
                </a:solidFill>
              </a:defRPr>
            </a:lvl1pPr>
          </a:lstStyle>
          <a:p>
            <a:endParaRPr lang="en-GB" dirty="0"/>
          </a:p>
        </p:txBody>
      </p:sp>
    </p:spTree>
    <p:extLst>
      <p:ext uri="{BB962C8B-B14F-4D97-AF65-F5344CB8AC3E}">
        <p14:creationId xmlns:p14="http://schemas.microsoft.com/office/powerpoint/2010/main" val="291427982"/>
      </p:ext>
    </p:extLst>
  </p:cSld>
  <p:clrMapOvr>
    <a:masterClrMapping/>
  </p:clrMapOvr>
  <p:transition>
    <p:fade/>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2 columns narrow/wid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en-GB" noProof="0" dirty="0"/>
          </a:p>
        </p:txBody>
      </p:sp>
      <p:sp>
        <p:nvSpPr>
          <p:cNvPr id="3" name="Tijdelijke aanduiding voor dianummer 2"/>
          <p:cNvSpPr>
            <a:spLocks noGrp="1"/>
          </p:cNvSpPr>
          <p:nvPr>
            <p:ph type="sldNum" sz="quarter" idx="10"/>
          </p:nvPr>
        </p:nvSpPr>
        <p:spPr/>
        <p:txBody>
          <a:bodyPr/>
          <a:lstStyle>
            <a:lvl1pPr>
              <a:defRPr>
                <a:solidFill>
                  <a:srgbClr val="5E6A71"/>
                </a:solidFill>
              </a:defRPr>
            </a:lvl1pPr>
          </a:lstStyle>
          <a:p>
            <a:fld id="{4821C4A5-98F2-7545-875B-39B2F4500447}" type="slidenum">
              <a:rPr lang="en-GB" smtClean="0"/>
              <a:pPr/>
              <a:t>‹Nº›</a:t>
            </a:fld>
            <a:endParaRPr lang="en-GB" dirty="0"/>
          </a:p>
        </p:txBody>
      </p:sp>
      <p:sp>
        <p:nvSpPr>
          <p:cNvPr id="5" name="Tijdelijke aanduiding voor inhoud 4"/>
          <p:cNvSpPr>
            <a:spLocks noGrp="1"/>
          </p:cNvSpPr>
          <p:nvPr>
            <p:ph sz="quarter" idx="11"/>
          </p:nvPr>
        </p:nvSpPr>
        <p:spPr>
          <a:xfrm>
            <a:off x="475815" y="1773238"/>
            <a:ext cx="2538318"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7" name="Tijdelijke aanduiding voor inhoud 6"/>
          <p:cNvSpPr>
            <a:spLocks noGrp="1"/>
          </p:cNvSpPr>
          <p:nvPr>
            <p:ph sz="quarter" idx="12"/>
          </p:nvPr>
        </p:nvSpPr>
        <p:spPr>
          <a:xfrm>
            <a:off x="3259669" y="1773238"/>
            <a:ext cx="5020733"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6" name="Tijdelijke aanduiding voor voettekst 3"/>
          <p:cNvSpPr>
            <a:spLocks noGrp="1"/>
          </p:cNvSpPr>
          <p:nvPr>
            <p:ph type="ftr" sz="quarter" idx="3"/>
          </p:nvPr>
        </p:nvSpPr>
        <p:spPr>
          <a:xfrm>
            <a:off x="475814" y="6483356"/>
            <a:ext cx="7161651" cy="273050"/>
          </a:xfrm>
          <a:prstGeom prst="rect">
            <a:avLst/>
          </a:prstGeom>
        </p:spPr>
        <p:txBody>
          <a:bodyPr vert="horz" lIns="0" tIns="45720" rIns="0" bIns="45720" rtlCol="0" anchor="ctr"/>
          <a:lstStyle>
            <a:lvl1pPr algn="l">
              <a:defRPr sz="1200">
                <a:solidFill>
                  <a:srgbClr val="5E6A71"/>
                </a:solidFill>
              </a:defRPr>
            </a:lvl1pPr>
          </a:lstStyle>
          <a:p>
            <a:endParaRPr lang="en-GB" dirty="0"/>
          </a:p>
        </p:txBody>
      </p:sp>
    </p:spTree>
    <p:extLst>
      <p:ext uri="{BB962C8B-B14F-4D97-AF65-F5344CB8AC3E}">
        <p14:creationId xmlns:p14="http://schemas.microsoft.com/office/powerpoint/2010/main" val="1375203909"/>
      </p:ext>
    </p:extLst>
  </p:cSld>
  <p:clrMapOvr>
    <a:masterClrMapping/>
  </p:clrMapOvr>
  <p:transition>
    <p:fade/>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3 columns">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dirty="0" err="1"/>
              <a:t>Klik</a:t>
            </a:r>
            <a:r>
              <a:rPr lang="en-GB" noProof="0" dirty="0"/>
              <a:t> om </a:t>
            </a:r>
            <a:r>
              <a:rPr lang="en-GB" noProof="0" dirty="0" err="1"/>
              <a:t>een</a:t>
            </a:r>
            <a:r>
              <a:rPr lang="en-GB" noProof="0" dirty="0"/>
              <a:t> </a:t>
            </a:r>
            <a:r>
              <a:rPr lang="en-GB" noProof="0" dirty="0" err="1"/>
              <a:t>titel</a:t>
            </a:r>
            <a:r>
              <a:rPr lang="en-GB" noProof="0" dirty="0"/>
              <a:t> </a:t>
            </a:r>
            <a:r>
              <a:rPr lang="en-GB" noProof="0" dirty="0" err="1"/>
              <a:t>te</a:t>
            </a:r>
            <a:r>
              <a:rPr lang="en-GB" noProof="0" dirty="0"/>
              <a:t> </a:t>
            </a:r>
            <a:r>
              <a:rPr lang="en-GB" noProof="0" dirty="0" err="1"/>
              <a:t>maken</a:t>
            </a:r>
            <a:endParaRPr lang="en-GB" noProof="0" dirty="0"/>
          </a:p>
        </p:txBody>
      </p:sp>
      <p:sp>
        <p:nvSpPr>
          <p:cNvPr id="3" name="Tijdelijke aanduiding voor dianummer 2"/>
          <p:cNvSpPr>
            <a:spLocks noGrp="1"/>
          </p:cNvSpPr>
          <p:nvPr>
            <p:ph type="sldNum" sz="quarter" idx="10"/>
          </p:nvPr>
        </p:nvSpPr>
        <p:spPr/>
        <p:txBody>
          <a:bodyPr/>
          <a:lstStyle>
            <a:lvl1pPr>
              <a:defRPr>
                <a:solidFill>
                  <a:srgbClr val="5E6A71"/>
                </a:solidFill>
              </a:defRPr>
            </a:lvl1pPr>
          </a:lstStyle>
          <a:p>
            <a:fld id="{4821C4A5-98F2-7545-875B-39B2F4500447}" type="slidenum">
              <a:rPr lang="en-GB" smtClean="0"/>
              <a:pPr/>
              <a:t>‹Nº›</a:t>
            </a:fld>
            <a:endParaRPr lang="en-GB" dirty="0"/>
          </a:p>
        </p:txBody>
      </p:sp>
      <p:sp>
        <p:nvSpPr>
          <p:cNvPr id="7" name="Tijdelijke aanduiding voor inhoud 6"/>
          <p:cNvSpPr>
            <a:spLocks noGrp="1"/>
          </p:cNvSpPr>
          <p:nvPr>
            <p:ph sz="quarter" idx="12"/>
          </p:nvPr>
        </p:nvSpPr>
        <p:spPr>
          <a:xfrm>
            <a:off x="3150466" y="1773238"/>
            <a:ext cx="2448000"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6" name="Tijdelijke aanduiding voor inhoud 6"/>
          <p:cNvSpPr>
            <a:spLocks noGrp="1"/>
          </p:cNvSpPr>
          <p:nvPr>
            <p:ph sz="quarter" idx="13"/>
          </p:nvPr>
        </p:nvSpPr>
        <p:spPr>
          <a:xfrm>
            <a:off x="5832400" y="1773238"/>
            <a:ext cx="2448000"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8" name="Tijdelijke aanduiding voor inhoud 6"/>
          <p:cNvSpPr>
            <a:spLocks noGrp="1"/>
          </p:cNvSpPr>
          <p:nvPr>
            <p:ph sz="quarter" idx="14"/>
          </p:nvPr>
        </p:nvSpPr>
        <p:spPr>
          <a:xfrm>
            <a:off x="475815" y="1773238"/>
            <a:ext cx="2448000"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9" name="Tijdelijke aanduiding voor voettekst 3"/>
          <p:cNvSpPr>
            <a:spLocks noGrp="1"/>
          </p:cNvSpPr>
          <p:nvPr>
            <p:ph type="ftr" sz="quarter" idx="3"/>
          </p:nvPr>
        </p:nvSpPr>
        <p:spPr>
          <a:xfrm>
            <a:off x="475814" y="6483356"/>
            <a:ext cx="7161651" cy="273050"/>
          </a:xfrm>
          <a:prstGeom prst="rect">
            <a:avLst/>
          </a:prstGeom>
        </p:spPr>
        <p:txBody>
          <a:bodyPr vert="horz" lIns="0" tIns="45720" rIns="0" bIns="45720" rtlCol="0" anchor="ctr"/>
          <a:lstStyle>
            <a:lvl1pPr algn="l">
              <a:defRPr sz="1200">
                <a:solidFill>
                  <a:srgbClr val="5E6A71"/>
                </a:solidFill>
              </a:defRPr>
            </a:lvl1pPr>
          </a:lstStyle>
          <a:p>
            <a:endParaRPr lang="en-GB" dirty="0"/>
          </a:p>
        </p:txBody>
      </p:sp>
    </p:spTree>
    <p:extLst>
      <p:ext uri="{BB962C8B-B14F-4D97-AF65-F5344CB8AC3E}">
        <p14:creationId xmlns:p14="http://schemas.microsoft.com/office/powerpoint/2010/main" val="2237286113"/>
      </p:ext>
    </p:extLst>
  </p:cSld>
  <p:clrMapOvr>
    <a:masterClrMapping/>
  </p:clrMapOvr>
  <p:transition>
    <p:fade/>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en-GB" noProof="0" dirty="0"/>
          </a:p>
        </p:txBody>
      </p:sp>
      <p:sp>
        <p:nvSpPr>
          <p:cNvPr id="3" name="Tijdelijke aanduiding voor dianummer 2"/>
          <p:cNvSpPr>
            <a:spLocks noGrp="1"/>
          </p:cNvSpPr>
          <p:nvPr>
            <p:ph type="sldNum" sz="quarter" idx="10"/>
          </p:nvPr>
        </p:nvSpPr>
        <p:spPr>
          <a:xfrm>
            <a:off x="7637465" y="6483356"/>
            <a:ext cx="642937" cy="273050"/>
          </a:xfrm>
        </p:spPr>
        <p:txBody>
          <a:bodyPr/>
          <a:lstStyle>
            <a:lvl1pPr>
              <a:defRPr>
                <a:solidFill>
                  <a:srgbClr val="5E6A71"/>
                </a:solidFill>
              </a:defRPr>
            </a:lvl1pPr>
          </a:lstStyle>
          <a:p>
            <a:fld id="{4821C4A5-98F2-7545-875B-39B2F4500447}" type="slidenum">
              <a:rPr lang="en-GB" smtClean="0"/>
              <a:pPr/>
              <a:t>‹Nº›</a:t>
            </a:fld>
            <a:endParaRPr lang="en-GB" dirty="0"/>
          </a:p>
        </p:txBody>
      </p:sp>
      <p:sp>
        <p:nvSpPr>
          <p:cNvPr id="4" name="Tijdelijke aanduiding voor voettekst 3"/>
          <p:cNvSpPr>
            <a:spLocks noGrp="1"/>
          </p:cNvSpPr>
          <p:nvPr>
            <p:ph type="ftr" sz="quarter" idx="3"/>
          </p:nvPr>
        </p:nvSpPr>
        <p:spPr>
          <a:xfrm>
            <a:off x="475814" y="6483356"/>
            <a:ext cx="7161651" cy="273050"/>
          </a:xfrm>
          <a:prstGeom prst="rect">
            <a:avLst/>
          </a:prstGeom>
        </p:spPr>
        <p:txBody>
          <a:bodyPr vert="horz" lIns="0" tIns="45720" rIns="0" bIns="45720" rtlCol="0" anchor="ctr"/>
          <a:lstStyle>
            <a:lvl1pPr algn="l">
              <a:defRPr sz="1200">
                <a:solidFill>
                  <a:srgbClr val="5E6A71"/>
                </a:solidFill>
              </a:defRPr>
            </a:lvl1pPr>
          </a:lstStyle>
          <a:p>
            <a:endParaRPr lang="en-GB" dirty="0"/>
          </a:p>
        </p:txBody>
      </p:sp>
    </p:spTree>
    <p:extLst>
      <p:ext uri="{BB962C8B-B14F-4D97-AF65-F5344CB8AC3E}">
        <p14:creationId xmlns:p14="http://schemas.microsoft.com/office/powerpoint/2010/main" val="1522081101"/>
      </p:ext>
    </p:extLst>
  </p:cSld>
  <p:clrMapOvr>
    <a:masterClrMapping/>
  </p:clrMapOvr>
  <p:transition>
    <p:fade/>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Transition slide">
    <p:spTree>
      <p:nvGrpSpPr>
        <p:cNvPr id="1" name=""/>
        <p:cNvGrpSpPr/>
        <p:nvPr/>
      </p:nvGrpSpPr>
      <p:grpSpPr>
        <a:xfrm>
          <a:off x="0" y="0"/>
          <a:ext cx="0" cy="0"/>
          <a:chOff x="0" y="0"/>
          <a:chExt cx="0" cy="0"/>
        </a:xfrm>
      </p:grpSpPr>
      <p:sp>
        <p:nvSpPr>
          <p:cNvPr id="5" name="Tijdelijke aanduiding voor dianummer 4"/>
          <p:cNvSpPr>
            <a:spLocks noGrp="1"/>
          </p:cNvSpPr>
          <p:nvPr>
            <p:ph type="sldNum" sz="quarter" idx="10"/>
          </p:nvPr>
        </p:nvSpPr>
        <p:spPr/>
        <p:txBody>
          <a:bodyPr/>
          <a:lstStyle>
            <a:lvl1pPr>
              <a:defRPr>
                <a:solidFill>
                  <a:srgbClr val="5E6A71"/>
                </a:solidFill>
              </a:defRPr>
            </a:lvl1pPr>
          </a:lstStyle>
          <a:p>
            <a:fld id="{4821C4A5-98F2-7545-875B-39B2F4500447}" type="slidenum">
              <a:rPr lang="en-GB" smtClean="0"/>
              <a:pPr/>
              <a:t>‹Nº›</a:t>
            </a:fld>
            <a:endParaRPr lang="en-GB" dirty="0"/>
          </a:p>
        </p:txBody>
      </p:sp>
      <p:sp>
        <p:nvSpPr>
          <p:cNvPr id="9" name="Titel 1"/>
          <p:cNvSpPr>
            <a:spLocks noGrp="1"/>
          </p:cNvSpPr>
          <p:nvPr>
            <p:ph type="title"/>
          </p:nvPr>
        </p:nvSpPr>
        <p:spPr>
          <a:xfrm>
            <a:off x="475814" y="2621130"/>
            <a:ext cx="7804586" cy="620683"/>
          </a:xfrm>
          <a:effectLst/>
        </p:spPr>
        <p:txBody>
          <a:bodyPr anchor="b">
            <a:spAutoFit/>
          </a:bodyPr>
          <a:lstStyle>
            <a:lvl1pPr>
              <a:defRPr sz="4400" b="0" i="0">
                <a:solidFill>
                  <a:schemeClr val="accent2"/>
                </a:solidFill>
              </a:defRPr>
            </a:lvl1pPr>
          </a:lstStyle>
          <a:p>
            <a:r>
              <a:rPr lang="en-US"/>
              <a:t>Click to edit Master title style</a:t>
            </a:r>
            <a:endParaRPr lang="en-GB" noProof="0" dirty="0"/>
          </a:p>
        </p:txBody>
      </p:sp>
      <p:sp>
        <p:nvSpPr>
          <p:cNvPr id="6" name="Tijdelijke aanduiding voor tekst 5"/>
          <p:cNvSpPr>
            <a:spLocks noGrp="1"/>
          </p:cNvSpPr>
          <p:nvPr>
            <p:ph type="body" sz="quarter" idx="11" hasCustomPrompt="1"/>
          </p:nvPr>
        </p:nvSpPr>
        <p:spPr>
          <a:xfrm>
            <a:off x="501652" y="3359813"/>
            <a:ext cx="7778749" cy="461665"/>
          </a:xfrm>
        </p:spPr>
        <p:txBody>
          <a:bodyPr wrap="square">
            <a:spAutoFit/>
          </a:bodyPr>
          <a:lstStyle>
            <a:lvl1pPr marL="0" indent="0">
              <a:lnSpc>
                <a:spcPct val="100000"/>
              </a:lnSpc>
              <a:spcBef>
                <a:spcPts val="0"/>
              </a:spcBef>
              <a:buNone/>
              <a:defRPr sz="2400" b="1" i="1" baseline="0">
                <a:solidFill>
                  <a:schemeClr val="tx2"/>
                </a:solidFill>
              </a:defRPr>
            </a:lvl1pPr>
          </a:lstStyle>
          <a:p>
            <a:r>
              <a:rPr lang="en-US"/>
              <a:t>Click to add subtitle</a:t>
            </a:r>
            <a:endParaRPr lang="en-GB"/>
          </a:p>
        </p:txBody>
      </p:sp>
      <p:sp>
        <p:nvSpPr>
          <p:cNvPr id="7" name="Tijdelijke aanduiding voor voettekst 3"/>
          <p:cNvSpPr>
            <a:spLocks noGrp="1"/>
          </p:cNvSpPr>
          <p:nvPr>
            <p:ph type="ftr" sz="quarter" idx="3"/>
          </p:nvPr>
        </p:nvSpPr>
        <p:spPr>
          <a:xfrm>
            <a:off x="475814" y="6483356"/>
            <a:ext cx="7161651" cy="273050"/>
          </a:xfrm>
          <a:prstGeom prst="rect">
            <a:avLst/>
          </a:prstGeom>
        </p:spPr>
        <p:txBody>
          <a:bodyPr vert="horz" lIns="0" tIns="45720" rIns="0" bIns="45720" rtlCol="0" anchor="ctr"/>
          <a:lstStyle>
            <a:lvl1pPr algn="l">
              <a:defRPr sz="1200">
                <a:solidFill>
                  <a:srgbClr val="5E6A71"/>
                </a:solidFill>
              </a:defRPr>
            </a:lvl1pPr>
          </a:lstStyle>
          <a:p>
            <a:endParaRPr lang="en-GB" dirty="0"/>
          </a:p>
        </p:txBody>
      </p:sp>
    </p:spTree>
    <p:extLst>
      <p:ext uri="{BB962C8B-B14F-4D97-AF65-F5344CB8AC3E}">
        <p14:creationId xmlns:p14="http://schemas.microsoft.com/office/powerpoint/2010/main" val="4154309882"/>
      </p:ext>
    </p:extLst>
  </p:cSld>
  <p:clrMapOvr>
    <a:masterClrMapping/>
  </p:clrMapOvr>
  <p:transition>
    <p:fade/>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Transition slide special">
    <p:spTree>
      <p:nvGrpSpPr>
        <p:cNvPr id="1" name=""/>
        <p:cNvGrpSpPr/>
        <p:nvPr/>
      </p:nvGrpSpPr>
      <p:grpSpPr>
        <a:xfrm>
          <a:off x="0" y="0"/>
          <a:ext cx="0" cy="0"/>
          <a:chOff x="0" y="0"/>
          <a:chExt cx="0" cy="0"/>
        </a:xfrm>
      </p:grpSpPr>
      <p:sp>
        <p:nvSpPr>
          <p:cNvPr id="5" name="Tijdelijke aanduiding voor dianummer 4"/>
          <p:cNvSpPr>
            <a:spLocks noGrp="1"/>
          </p:cNvSpPr>
          <p:nvPr>
            <p:ph type="sldNum" sz="quarter" idx="10"/>
          </p:nvPr>
        </p:nvSpPr>
        <p:spPr/>
        <p:txBody>
          <a:bodyPr/>
          <a:lstStyle>
            <a:lvl1pPr>
              <a:defRPr>
                <a:solidFill>
                  <a:srgbClr val="5E6A71"/>
                </a:solidFill>
              </a:defRPr>
            </a:lvl1pPr>
          </a:lstStyle>
          <a:p>
            <a:fld id="{4821C4A5-98F2-7545-875B-39B2F4500447}" type="slidenum">
              <a:rPr lang="en-GB" smtClean="0"/>
              <a:pPr/>
              <a:t>‹Nº›</a:t>
            </a:fld>
            <a:endParaRPr lang="en-GB" dirty="0"/>
          </a:p>
        </p:txBody>
      </p:sp>
      <p:sp>
        <p:nvSpPr>
          <p:cNvPr id="9" name="Titel 1"/>
          <p:cNvSpPr>
            <a:spLocks noGrp="1"/>
          </p:cNvSpPr>
          <p:nvPr>
            <p:ph type="title"/>
          </p:nvPr>
        </p:nvSpPr>
        <p:spPr>
          <a:xfrm>
            <a:off x="1846218" y="2354223"/>
            <a:ext cx="6434183" cy="1218795"/>
          </a:xfrm>
          <a:effectLst/>
        </p:spPr>
        <p:txBody>
          <a:bodyPr wrap="square" anchor="ctr">
            <a:spAutoFit/>
          </a:bodyPr>
          <a:lstStyle>
            <a:lvl1pPr>
              <a:defRPr sz="4400" b="0" i="0">
                <a:solidFill>
                  <a:schemeClr val="accent2"/>
                </a:solidFill>
              </a:defRPr>
            </a:lvl1pPr>
          </a:lstStyle>
          <a:p>
            <a:r>
              <a:rPr lang="en-US" dirty="0"/>
              <a:t>Click to edit Master title style</a:t>
            </a:r>
            <a:endParaRPr lang="en-GB" noProof="0" dirty="0"/>
          </a:p>
        </p:txBody>
      </p:sp>
      <p:sp>
        <p:nvSpPr>
          <p:cNvPr id="7" name="Tijdelijke aanduiding voor voettekst 3"/>
          <p:cNvSpPr>
            <a:spLocks noGrp="1"/>
          </p:cNvSpPr>
          <p:nvPr>
            <p:ph type="ftr" sz="quarter" idx="3"/>
          </p:nvPr>
        </p:nvSpPr>
        <p:spPr>
          <a:xfrm>
            <a:off x="475814" y="6483356"/>
            <a:ext cx="7161651" cy="273050"/>
          </a:xfrm>
          <a:prstGeom prst="rect">
            <a:avLst/>
          </a:prstGeom>
        </p:spPr>
        <p:txBody>
          <a:bodyPr vert="horz" lIns="0" tIns="45720" rIns="0" bIns="45720" rtlCol="0" anchor="ctr"/>
          <a:lstStyle>
            <a:lvl1pPr algn="l">
              <a:defRPr sz="1200">
                <a:solidFill>
                  <a:srgbClr val="5E6A71"/>
                </a:solidFill>
              </a:defRPr>
            </a:lvl1pPr>
          </a:lstStyle>
          <a:p>
            <a:endParaRPr lang="en-GB" dirty="0"/>
          </a:p>
        </p:txBody>
      </p:sp>
      <p:pic>
        <p:nvPicPr>
          <p:cNvPr id="8" name="Afbeelding 6" descr="supercirkel_oranje.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5814" y="2385016"/>
            <a:ext cx="1188000" cy="1188000"/>
          </a:xfrm>
          <a:prstGeom prst="rect">
            <a:avLst/>
          </a:prstGeom>
        </p:spPr>
      </p:pic>
      <p:sp>
        <p:nvSpPr>
          <p:cNvPr id="6" name="Tijdelijke aanduiding voor tekst 5"/>
          <p:cNvSpPr>
            <a:spLocks noGrp="1"/>
          </p:cNvSpPr>
          <p:nvPr>
            <p:ph type="body" sz="quarter" idx="11" hasCustomPrompt="1"/>
          </p:nvPr>
        </p:nvSpPr>
        <p:spPr>
          <a:xfrm>
            <a:off x="475814" y="2385016"/>
            <a:ext cx="1188000" cy="1188000"/>
          </a:xfrm>
        </p:spPr>
        <p:txBody>
          <a:bodyPr wrap="square" tIns="0" bIns="0" anchor="ctr">
            <a:noAutofit/>
          </a:bodyPr>
          <a:lstStyle>
            <a:lvl1pPr marL="0" indent="0" algn="ctr">
              <a:lnSpc>
                <a:spcPct val="100000"/>
              </a:lnSpc>
              <a:spcBef>
                <a:spcPts val="0"/>
              </a:spcBef>
              <a:buNone/>
              <a:defRPr sz="6000" b="1" i="0" u="none" baseline="0">
                <a:solidFill>
                  <a:schemeClr val="bg1"/>
                </a:solidFill>
              </a:defRPr>
            </a:lvl1pPr>
          </a:lstStyle>
          <a:p>
            <a:r>
              <a:rPr lang="en-US" dirty="0"/>
              <a:t>#</a:t>
            </a:r>
            <a:endParaRPr lang="en-GB" dirty="0"/>
          </a:p>
        </p:txBody>
      </p:sp>
    </p:spTree>
    <p:extLst>
      <p:ext uri="{BB962C8B-B14F-4D97-AF65-F5344CB8AC3E}">
        <p14:creationId xmlns:p14="http://schemas.microsoft.com/office/powerpoint/2010/main" val="3310527008"/>
      </p:ext>
    </p:extLst>
  </p:cSld>
  <p:clrMapOvr>
    <a:masterClrMapping/>
  </p:clrMapOvr>
  <p:transition>
    <p:fade/>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Transition slide with full-screen image">
    <p:spTree>
      <p:nvGrpSpPr>
        <p:cNvPr id="1" name=""/>
        <p:cNvGrpSpPr/>
        <p:nvPr/>
      </p:nvGrpSpPr>
      <p:grpSpPr>
        <a:xfrm>
          <a:off x="0" y="0"/>
          <a:ext cx="0" cy="0"/>
          <a:chOff x="0" y="0"/>
          <a:chExt cx="0" cy="0"/>
        </a:xfrm>
      </p:grpSpPr>
      <p:sp>
        <p:nvSpPr>
          <p:cNvPr id="6" name="Tijdelijke aanduiding voor afbeelding 2"/>
          <p:cNvSpPr>
            <a:spLocks noGrp="1"/>
          </p:cNvSpPr>
          <p:nvPr>
            <p:ph type="pic" idx="1" hasCustomPrompt="1"/>
          </p:nvPr>
        </p:nvSpPr>
        <p:spPr>
          <a:xfrm>
            <a:off x="0" y="0"/>
            <a:ext cx="9144000" cy="6858000"/>
          </a:xfrm>
          <a:noFill/>
          <a:ln>
            <a:noFill/>
          </a:ln>
        </p:spPr>
        <p:txBody>
          <a:bodyPr lIns="0" anchor="t">
            <a:noAutofit/>
          </a:bodyPr>
          <a:lstStyle>
            <a:lvl1pPr marL="0" indent="0" algn="ctr">
              <a:spcBef>
                <a:spcPts val="0"/>
              </a:spcBef>
              <a:buNone/>
              <a:defRPr sz="1200" b="0" i="0">
                <a:solidFill>
                  <a:schemeClr val="bg1">
                    <a:lumMod val="50000"/>
                  </a:schemeClr>
                </a:solidFill>
                <a:latin typeface="+mn-lt"/>
                <a:cs typeface="Myriad Pro"/>
              </a:defRPr>
            </a:lvl1pPr>
            <a:lvl2pPr marL="457112" indent="0">
              <a:buNone/>
              <a:defRPr sz="2800"/>
            </a:lvl2pPr>
            <a:lvl3pPr marL="914224" indent="0">
              <a:buNone/>
              <a:defRPr sz="2500"/>
            </a:lvl3pPr>
            <a:lvl4pPr marL="1371336" indent="0">
              <a:buNone/>
              <a:defRPr sz="2000"/>
            </a:lvl4pPr>
            <a:lvl5pPr marL="1828447" indent="0">
              <a:buNone/>
              <a:defRPr sz="2000"/>
            </a:lvl5pPr>
            <a:lvl6pPr marL="2285559" indent="0">
              <a:buNone/>
              <a:defRPr sz="2000"/>
            </a:lvl6pPr>
            <a:lvl7pPr marL="2742672" indent="0">
              <a:buNone/>
              <a:defRPr sz="2000"/>
            </a:lvl7pPr>
            <a:lvl8pPr marL="3199783" indent="0">
              <a:buNone/>
              <a:defRPr sz="2000"/>
            </a:lvl8pPr>
            <a:lvl9pPr marL="3656895" indent="0">
              <a:buNone/>
              <a:defRPr sz="2000"/>
            </a:lvl9pPr>
          </a:lstStyle>
          <a:p>
            <a:r>
              <a:rPr lang="en-GB" noProof="0" dirty="0"/>
              <a:t>Click icon to insert photo and send it to background.</a:t>
            </a:r>
            <a:br>
              <a:rPr lang="en-GB" noProof="0" dirty="0"/>
            </a:br>
            <a:r>
              <a:rPr lang="en-GB" noProof="0" dirty="0"/>
              <a:t>The photo will be scaled automatically to full size, the Rabobank logo hidden automatically.</a:t>
            </a:r>
          </a:p>
        </p:txBody>
      </p:sp>
      <p:sp>
        <p:nvSpPr>
          <p:cNvPr id="2" name="Titel 1"/>
          <p:cNvSpPr>
            <a:spLocks noGrp="1"/>
          </p:cNvSpPr>
          <p:nvPr>
            <p:ph type="title"/>
          </p:nvPr>
        </p:nvSpPr>
        <p:spPr>
          <a:xfrm>
            <a:off x="475814" y="2081599"/>
            <a:ext cx="7804586" cy="620683"/>
          </a:xfrm>
          <a:effectLst>
            <a:outerShdw blurRad="63500" dist="25400" dir="5400000" algn="tl" rotWithShape="0">
              <a:schemeClr val="tx1">
                <a:lumMod val="50000"/>
                <a:lumOff val="50000"/>
                <a:alpha val="60000"/>
              </a:schemeClr>
            </a:outerShdw>
          </a:effectLst>
        </p:spPr>
        <p:txBody>
          <a:bodyPr anchor="b">
            <a:spAutoFit/>
          </a:bodyPr>
          <a:lstStyle>
            <a:lvl1pPr>
              <a:defRPr sz="4400">
                <a:solidFill>
                  <a:schemeClr val="bg1"/>
                </a:solidFill>
              </a:defRPr>
            </a:lvl1pPr>
          </a:lstStyle>
          <a:p>
            <a:r>
              <a:rPr lang="en-US"/>
              <a:t>Click to edit Master title style</a:t>
            </a:r>
            <a:endParaRPr lang="en-GB" noProof="0" dirty="0"/>
          </a:p>
        </p:txBody>
      </p:sp>
      <p:sp>
        <p:nvSpPr>
          <p:cNvPr id="5" name="Tijdelijke aanduiding voor tekst 5"/>
          <p:cNvSpPr>
            <a:spLocks noGrp="1"/>
          </p:cNvSpPr>
          <p:nvPr>
            <p:ph type="body" sz="quarter" idx="11" hasCustomPrompt="1"/>
          </p:nvPr>
        </p:nvSpPr>
        <p:spPr>
          <a:xfrm>
            <a:off x="501650" y="2811820"/>
            <a:ext cx="7778750" cy="461665"/>
          </a:xfrm>
          <a:effectLst>
            <a:outerShdw blurRad="63500" dist="25400" dir="5400000" algn="tl" rotWithShape="0">
              <a:schemeClr val="tx1">
                <a:lumMod val="50000"/>
                <a:lumOff val="50000"/>
                <a:alpha val="60000"/>
              </a:schemeClr>
            </a:outerShdw>
          </a:effectLst>
        </p:spPr>
        <p:txBody>
          <a:bodyPr wrap="square">
            <a:spAutoFit/>
          </a:bodyPr>
          <a:lstStyle>
            <a:lvl1pPr marL="0" indent="0">
              <a:lnSpc>
                <a:spcPct val="100000"/>
              </a:lnSpc>
              <a:spcBef>
                <a:spcPts val="0"/>
              </a:spcBef>
              <a:buNone/>
              <a:defRPr sz="2400" b="1" i="1" baseline="0">
                <a:solidFill>
                  <a:schemeClr val="bg1"/>
                </a:solidFill>
              </a:defRPr>
            </a:lvl1pPr>
          </a:lstStyle>
          <a:p>
            <a:r>
              <a:rPr lang="en-US"/>
              <a:t>Click to add subtitle</a:t>
            </a:r>
            <a:endParaRPr lang="en-GB"/>
          </a:p>
        </p:txBody>
      </p:sp>
      <p:sp>
        <p:nvSpPr>
          <p:cNvPr id="8" name="Tijdelijke aanduiding voor dianummer 4"/>
          <p:cNvSpPr>
            <a:spLocks noGrp="1"/>
          </p:cNvSpPr>
          <p:nvPr>
            <p:ph type="sldNum" sz="quarter" idx="10"/>
          </p:nvPr>
        </p:nvSpPr>
        <p:spPr>
          <a:xfrm>
            <a:off x="7637465" y="6483356"/>
            <a:ext cx="642937" cy="273050"/>
          </a:xfrm>
        </p:spPr>
        <p:txBody>
          <a:bodyPr/>
          <a:lstStyle>
            <a:lvl1pPr>
              <a:defRPr>
                <a:solidFill>
                  <a:srgbClr val="5E6A71"/>
                </a:solidFill>
              </a:defRPr>
            </a:lvl1pPr>
          </a:lstStyle>
          <a:p>
            <a:fld id="{4821C4A5-98F2-7545-875B-39B2F4500447}" type="slidenum">
              <a:rPr lang="en-GB" smtClean="0"/>
              <a:pPr/>
              <a:t>‹Nº›</a:t>
            </a:fld>
            <a:endParaRPr lang="en-GB" dirty="0"/>
          </a:p>
        </p:txBody>
      </p:sp>
      <p:sp>
        <p:nvSpPr>
          <p:cNvPr id="7" name="Tijdelijke aanduiding voor voettekst 3"/>
          <p:cNvSpPr>
            <a:spLocks noGrp="1"/>
          </p:cNvSpPr>
          <p:nvPr>
            <p:ph type="ftr" sz="quarter" idx="3"/>
          </p:nvPr>
        </p:nvSpPr>
        <p:spPr>
          <a:xfrm>
            <a:off x="475814" y="6483356"/>
            <a:ext cx="7161651" cy="273050"/>
          </a:xfrm>
          <a:prstGeom prst="rect">
            <a:avLst/>
          </a:prstGeom>
        </p:spPr>
        <p:txBody>
          <a:bodyPr vert="horz" lIns="0" tIns="45720" rIns="0" bIns="45720" rtlCol="0" anchor="ctr"/>
          <a:lstStyle>
            <a:lvl1pPr algn="l">
              <a:defRPr sz="1200">
                <a:solidFill>
                  <a:srgbClr val="5E6A71"/>
                </a:solidFill>
              </a:defRPr>
            </a:lvl1pPr>
          </a:lstStyle>
          <a:p>
            <a:endParaRPr lang="en-GB" dirty="0"/>
          </a:p>
        </p:txBody>
      </p:sp>
    </p:spTree>
    <p:extLst>
      <p:ext uri="{BB962C8B-B14F-4D97-AF65-F5344CB8AC3E}">
        <p14:creationId xmlns:p14="http://schemas.microsoft.com/office/powerpoint/2010/main" val="3186690942"/>
      </p:ext>
    </p:extLst>
  </p:cSld>
  <p:clrMapOvr>
    <a:masterClrMapping/>
  </p:clrMapOvr>
  <p:transition>
    <p:fade/>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8" name="Rechthoek 7"/>
          <p:cNvSpPr/>
          <p:nvPr userDrawn="1"/>
        </p:nvSpPr>
        <p:spPr>
          <a:xfrm>
            <a:off x="7743568" y="263611"/>
            <a:ext cx="1103870" cy="1120346"/>
          </a:xfrm>
          <a:prstGeom prst="rect">
            <a:avLst/>
          </a:prstGeom>
          <a:solidFill>
            <a:schemeClr val="bg1"/>
          </a:solidFill>
          <a:ln w="6350" cap="flat" cmpd="sng" algn="ctr">
            <a:noFill/>
            <a:prstDash val="solid"/>
          </a:ln>
          <a:effectLst/>
        </p:spPr>
        <p:txBody>
          <a:bodyPr rot="0" spcFirstLastPara="0" vertOverflow="overflow" horzOverflow="overflow" vert="horz" wrap="square" lIns="72000" tIns="90000" rIns="72000" bIns="90000" numCol="1" spcCol="0" rtlCol="0" fromWordArt="0" anchor="ctr" anchorCtr="0" forceAA="0" compatLnSpc="1">
            <a:prstTxWarp prst="textNoShape">
              <a:avLst/>
            </a:prstTxWarp>
            <a:noAutofit/>
          </a:bodyPr>
          <a:lstStyle/>
          <a:p>
            <a:pPr algn="ctr">
              <a:lnSpc>
                <a:spcPct val="110000"/>
              </a:lnSpc>
            </a:pPr>
            <a:endParaRPr lang="nl-NL" kern="0" dirty="0">
              <a:solidFill>
                <a:srgbClr val="000000"/>
              </a:solidFill>
              <a:cs typeface="Myriad Pro"/>
            </a:endParaRPr>
          </a:p>
        </p:txBody>
      </p:sp>
      <p:sp>
        <p:nvSpPr>
          <p:cNvPr id="23" name="Picture Placeholder 4"/>
          <p:cNvSpPr>
            <a:spLocks noGrp="1"/>
          </p:cNvSpPr>
          <p:nvPr>
            <p:ph type="pic" sz="quarter" idx="13" hasCustomPrompt="1"/>
          </p:nvPr>
        </p:nvSpPr>
        <p:spPr>
          <a:xfrm>
            <a:off x="0" y="0"/>
            <a:ext cx="9144000" cy="5003800"/>
          </a:xfrm>
          <a:solidFill>
            <a:srgbClr val="EAEAEA"/>
          </a:solidFill>
        </p:spPr>
        <p:txBody>
          <a:bodyPr/>
          <a:lstStyle>
            <a:lvl1pPr marL="0" indent="0" algn="ctr">
              <a:buNone/>
              <a:defRPr sz="1200">
                <a:solidFill>
                  <a:schemeClr val="bg1">
                    <a:lumMod val="50000"/>
                  </a:schemeClr>
                </a:solidFill>
                <a:latin typeface="+mj-lt"/>
              </a:defRPr>
            </a:lvl1pPr>
          </a:lstStyle>
          <a:p>
            <a:r>
              <a:rPr lang="en-GB" noProof="0" dirty="0"/>
              <a:t>Click icon to insert photo and send it to background.</a:t>
            </a:r>
            <a:br>
              <a:rPr lang="en-GB" noProof="0" dirty="0"/>
            </a:br>
            <a:r>
              <a:rPr lang="en-GB" noProof="0" dirty="0"/>
              <a:t>The photo will be centred automatically inside this grey box.</a:t>
            </a:r>
          </a:p>
        </p:txBody>
      </p:sp>
      <p:sp>
        <p:nvSpPr>
          <p:cNvPr id="21" name="Titel 14"/>
          <p:cNvSpPr>
            <a:spLocks noGrp="1"/>
          </p:cNvSpPr>
          <p:nvPr>
            <p:ph type="title" hasCustomPrompt="1"/>
          </p:nvPr>
        </p:nvSpPr>
        <p:spPr>
          <a:xfrm>
            <a:off x="2" y="3265550"/>
            <a:ext cx="6096069" cy="1291000"/>
          </a:xfrm>
          <a:custGeom>
            <a:avLst/>
            <a:gdLst>
              <a:gd name="connsiteX0" fmla="*/ 0 w 6151950"/>
              <a:gd name="connsiteY0" fmla="*/ 0 h 1269833"/>
              <a:gd name="connsiteX1" fmla="*/ 5999989 w 6151950"/>
              <a:gd name="connsiteY1" fmla="*/ 0 h 1269833"/>
              <a:gd name="connsiteX2" fmla="*/ 6151950 w 6151950"/>
              <a:gd name="connsiteY2" fmla="*/ 151961 h 1269833"/>
              <a:gd name="connsiteX3" fmla="*/ 6151950 w 6151950"/>
              <a:gd name="connsiteY3" fmla="*/ 1269833 h 1269833"/>
              <a:gd name="connsiteX4" fmla="*/ 0 w 6151950"/>
              <a:gd name="connsiteY4" fmla="*/ 1269833 h 1269833"/>
              <a:gd name="connsiteX5" fmla="*/ 0 w 6151950"/>
              <a:gd name="connsiteY5" fmla="*/ 0 h 1269833"/>
              <a:gd name="connsiteX0" fmla="*/ 0 w 6151950"/>
              <a:gd name="connsiteY0" fmla="*/ 0 h 1278300"/>
              <a:gd name="connsiteX1" fmla="*/ 5999989 w 6151950"/>
              <a:gd name="connsiteY1" fmla="*/ 0 h 1278300"/>
              <a:gd name="connsiteX2" fmla="*/ 6151950 w 6151950"/>
              <a:gd name="connsiteY2" fmla="*/ 151961 h 1278300"/>
              <a:gd name="connsiteX3" fmla="*/ 5999550 w 6151950"/>
              <a:gd name="connsiteY3" fmla="*/ 1278300 h 1278300"/>
              <a:gd name="connsiteX4" fmla="*/ 0 w 6151950"/>
              <a:gd name="connsiteY4" fmla="*/ 1269833 h 1278300"/>
              <a:gd name="connsiteX5" fmla="*/ 0 w 6151950"/>
              <a:gd name="connsiteY5" fmla="*/ 0 h 1278300"/>
              <a:gd name="connsiteX0" fmla="*/ 0 w 6151950"/>
              <a:gd name="connsiteY0" fmla="*/ 0 h 1278300"/>
              <a:gd name="connsiteX1" fmla="*/ 5999989 w 6151950"/>
              <a:gd name="connsiteY1" fmla="*/ 0 h 1278300"/>
              <a:gd name="connsiteX2" fmla="*/ 6151950 w 6151950"/>
              <a:gd name="connsiteY2" fmla="*/ 151961 h 1278300"/>
              <a:gd name="connsiteX3" fmla="*/ 6026149 w 6151950"/>
              <a:gd name="connsiteY3" fmla="*/ 1052450 h 1278300"/>
              <a:gd name="connsiteX4" fmla="*/ 5999550 w 6151950"/>
              <a:gd name="connsiteY4" fmla="*/ 1278300 h 1278300"/>
              <a:gd name="connsiteX5" fmla="*/ 0 w 6151950"/>
              <a:gd name="connsiteY5" fmla="*/ 1269833 h 1278300"/>
              <a:gd name="connsiteX6" fmla="*/ 0 w 6151950"/>
              <a:gd name="connsiteY6" fmla="*/ 0 h 1278300"/>
              <a:gd name="connsiteX0" fmla="*/ 0 w 6153149"/>
              <a:gd name="connsiteY0" fmla="*/ 0 h 1278300"/>
              <a:gd name="connsiteX1" fmla="*/ 5999989 w 6153149"/>
              <a:gd name="connsiteY1" fmla="*/ 0 h 1278300"/>
              <a:gd name="connsiteX2" fmla="*/ 6151950 w 6153149"/>
              <a:gd name="connsiteY2" fmla="*/ 151961 h 1278300"/>
              <a:gd name="connsiteX3" fmla="*/ 6153149 w 6153149"/>
              <a:gd name="connsiteY3" fmla="*/ 1103250 h 1278300"/>
              <a:gd name="connsiteX4" fmla="*/ 5999550 w 6153149"/>
              <a:gd name="connsiteY4" fmla="*/ 1278300 h 1278300"/>
              <a:gd name="connsiteX5" fmla="*/ 0 w 6153149"/>
              <a:gd name="connsiteY5" fmla="*/ 1269833 h 1278300"/>
              <a:gd name="connsiteX6" fmla="*/ 0 w 6153149"/>
              <a:gd name="connsiteY6" fmla="*/ 0 h 1278300"/>
              <a:gd name="connsiteX0" fmla="*/ 0 w 6153149"/>
              <a:gd name="connsiteY0" fmla="*/ 0 h 1278300"/>
              <a:gd name="connsiteX1" fmla="*/ 5999989 w 6153149"/>
              <a:gd name="connsiteY1" fmla="*/ 0 h 1278300"/>
              <a:gd name="connsiteX2" fmla="*/ 6151950 w 6153149"/>
              <a:gd name="connsiteY2" fmla="*/ 151961 h 1278300"/>
              <a:gd name="connsiteX3" fmla="*/ 6153149 w 6153149"/>
              <a:gd name="connsiteY3" fmla="*/ 1103250 h 1278300"/>
              <a:gd name="connsiteX4" fmla="*/ 5999550 w 6153149"/>
              <a:gd name="connsiteY4" fmla="*/ 1278300 h 1278300"/>
              <a:gd name="connsiteX5" fmla="*/ 0 w 6153149"/>
              <a:gd name="connsiteY5" fmla="*/ 1269833 h 1278300"/>
              <a:gd name="connsiteX6" fmla="*/ 0 w 6153149"/>
              <a:gd name="connsiteY6" fmla="*/ 0 h 1278300"/>
              <a:gd name="connsiteX0" fmla="*/ 0 w 6153149"/>
              <a:gd name="connsiteY0" fmla="*/ 0 h 1278300"/>
              <a:gd name="connsiteX1" fmla="*/ 5999989 w 6153149"/>
              <a:gd name="connsiteY1" fmla="*/ 0 h 1278300"/>
              <a:gd name="connsiteX2" fmla="*/ 6151950 w 6153149"/>
              <a:gd name="connsiteY2" fmla="*/ 151961 h 1278300"/>
              <a:gd name="connsiteX3" fmla="*/ 6153149 w 6153149"/>
              <a:gd name="connsiteY3" fmla="*/ 1103250 h 1278300"/>
              <a:gd name="connsiteX4" fmla="*/ 5999550 w 6153149"/>
              <a:gd name="connsiteY4" fmla="*/ 1278300 h 1278300"/>
              <a:gd name="connsiteX5" fmla="*/ 0 w 6153149"/>
              <a:gd name="connsiteY5" fmla="*/ 1269833 h 1278300"/>
              <a:gd name="connsiteX6" fmla="*/ 0 w 6153149"/>
              <a:gd name="connsiteY6" fmla="*/ 0 h 1278300"/>
              <a:gd name="connsiteX0" fmla="*/ 0 w 6153229"/>
              <a:gd name="connsiteY0" fmla="*/ 0 h 1278300"/>
              <a:gd name="connsiteX1" fmla="*/ 5999989 w 6153229"/>
              <a:gd name="connsiteY1" fmla="*/ 0 h 1278300"/>
              <a:gd name="connsiteX2" fmla="*/ 6151950 w 6153229"/>
              <a:gd name="connsiteY2" fmla="*/ 151961 h 1278300"/>
              <a:gd name="connsiteX3" fmla="*/ 6153149 w 6153229"/>
              <a:gd name="connsiteY3" fmla="*/ 1103250 h 1278300"/>
              <a:gd name="connsiteX4" fmla="*/ 5999550 w 6153229"/>
              <a:gd name="connsiteY4" fmla="*/ 1278300 h 1278300"/>
              <a:gd name="connsiteX5" fmla="*/ 0 w 6153229"/>
              <a:gd name="connsiteY5" fmla="*/ 1269833 h 1278300"/>
              <a:gd name="connsiteX6" fmla="*/ 0 w 6153229"/>
              <a:gd name="connsiteY6" fmla="*/ 0 h 1278300"/>
              <a:gd name="connsiteX0" fmla="*/ 0 w 6153219"/>
              <a:gd name="connsiteY0" fmla="*/ 0 h 1278300"/>
              <a:gd name="connsiteX1" fmla="*/ 5999989 w 6153219"/>
              <a:gd name="connsiteY1" fmla="*/ 0 h 1278300"/>
              <a:gd name="connsiteX2" fmla="*/ 6151950 w 6153219"/>
              <a:gd name="connsiteY2" fmla="*/ 151961 h 1278300"/>
              <a:gd name="connsiteX3" fmla="*/ 6153149 w 6153219"/>
              <a:gd name="connsiteY3" fmla="*/ 1103250 h 1278300"/>
              <a:gd name="connsiteX4" fmla="*/ 5999550 w 6153219"/>
              <a:gd name="connsiteY4" fmla="*/ 1278300 h 1278300"/>
              <a:gd name="connsiteX5" fmla="*/ 0 w 6153219"/>
              <a:gd name="connsiteY5" fmla="*/ 1269833 h 1278300"/>
              <a:gd name="connsiteX6" fmla="*/ 0 w 6153219"/>
              <a:gd name="connsiteY6" fmla="*/ 0 h 1278300"/>
              <a:gd name="connsiteX0" fmla="*/ 4233 w 6157452"/>
              <a:gd name="connsiteY0" fmla="*/ 0 h 1282533"/>
              <a:gd name="connsiteX1" fmla="*/ 6004222 w 6157452"/>
              <a:gd name="connsiteY1" fmla="*/ 0 h 1282533"/>
              <a:gd name="connsiteX2" fmla="*/ 6156183 w 6157452"/>
              <a:gd name="connsiteY2" fmla="*/ 151961 h 1282533"/>
              <a:gd name="connsiteX3" fmla="*/ 6157382 w 6157452"/>
              <a:gd name="connsiteY3" fmla="*/ 1103250 h 1282533"/>
              <a:gd name="connsiteX4" fmla="*/ 6003783 w 6157452"/>
              <a:gd name="connsiteY4" fmla="*/ 1278300 h 1282533"/>
              <a:gd name="connsiteX5" fmla="*/ 0 w 6157452"/>
              <a:gd name="connsiteY5" fmla="*/ 1282533 h 1282533"/>
              <a:gd name="connsiteX6" fmla="*/ 4233 w 6157452"/>
              <a:gd name="connsiteY6" fmla="*/ 0 h 1282533"/>
              <a:gd name="connsiteX0" fmla="*/ 0 w 6153219"/>
              <a:gd name="connsiteY0" fmla="*/ 0 h 1291000"/>
              <a:gd name="connsiteX1" fmla="*/ 5999989 w 6153219"/>
              <a:gd name="connsiteY1" fmla="*/ 0 h 1291000"/>
              <a:gd name="connsiteX2" fmla="*/ 6151950 w 6153219"/>
              <a:gd name="connsiteY2" fmla="*/ 151961 h 1291000"/>
              <a:gd name="connsiteX3" fmla="*/ 6153149 w 6153219"/>
              <a:gd name="connsiteY3" fmla="*/ 1103250 h 1291000"/>
              <a:gd name="connsiteX4" fmla="*/ 5999550 w 6153219"/>
              <a:gd name="connsiteY4" fmla="*/ 1278300 h 1291000"/>
              <a:gd name="connsiteX5" fmla="*/ 8467 w 6153219"/>
              <a:gd name="connsiteY5" fmla="*/ 1291000 h 1291000"/>
              <a:gd name="connsiteX6" fmla="*/ 0 w 6153219"/>
              <a:gd name="connsiteY6" fmla="*/ 0 h 1291000"/>
              <a:gd name="connsiteX0" fmla="*/ 0 w 6156424"/>
              <a:gd name="connsiteY0" fmla="*/ 0 h 1291000"/>
              <a:gd name="connsiteX1" fmla="*/ 6003194 w 6156424"/>
              <a:gd name="connsiteY1" fmla="*/ 0 h 1291000"/>
              <a:gd name="connsiteX2" fmla="*/ 6155155 w 6156424"/>
              <a:gd name="connsiteY2" fmla="*/ 151961 h 1291000"/>
              <a:gd name="connsiteX3" fmla="*/ 6156354 w 6156424"/>
              <a:gd name="connsiteY3" fmla="*/ 1103250 h 1291000"/>
              <a:gd name="connsiteX4" fmla="*/ 6002755 w 6156424"/>
              <a:gd name="connsiteY4" fmla="*/ 1278300 h 1291000"/>
              <a:gd name="connsiteX5" fmla="*/ 11672 w 6156424"/>
              <a:gd name="connsiteY5" fmla="*/ 1291000 h 1291000"/>
              <a:gd name="connsiteX6" fmla="*/ 0 w 6156424"/>
              <a:gd name="connsiteY6" fmla="*/ 0 h 1291000"/>
              <a:gd name="connsiteX0" fmla="*/ 0 w 6156424"/>
              <a:gd name="connsiteY0" fmla="*/ 0 h 1291000"/>
              <a:gd name="connsiteX1" fmla="*/ 6003194 w 6156424"/>
              <a:gd name="connsiteY1" fmla="*/ 0 h 1291000"/>
              <a:gd name="connsiteX2" fmla="*/ 6155155 w 6156424"/>
              <a:gd name="connsiteY2" fmla="*/ 151961 h 1291000"/>
              <a:gd name="connsiteX3" fmla="*/ 6156354 w 6156424"/>
              <a:gd name="connsiteY3" fmla="*/ 1103250 h 1291000"/>
              <a:gd name="connsiteX4" fmla="*/ 6002755 w 6156424"/>
              <a:gd name="connsiteY4" fmla="*/ 1278300 h 1291000"/>
              <a:gd name="connsiteX5" fmla="*/ 2058 w 6156424"/>
              <a:gd name="connsiteY5" fmla="*/ 1291000 h 1291000"/>
              <a:gd name="connsiteX6" fmla="*/ 0 w 6156424"/>
              <a:gd name="connsiteY6" fmla="*/ 0 h 1291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56424" h="1291000">
                <a:moveTo>
                  <a:pt x="0" y="0"/>
                </a:moveTo>
                <a:lnTo>
                  <a:pt x="6003194" y="0"/>
                </a:lnTo>
                <a:cubicBezTo>
                  <a:pt x="6087120" y="0"/>
                  <a:pt x="6155155" y="68035"/>
                  <a:pt x="6155155" y="151961"/>
                </a:cubicBezTo>
                <a:cubicBezTo>
                  <a:pt x="6155555" y="469057"/>
                  <a:pt x="6152521" y="930600"/>
                  <a:pt x="6156354" y="1103250"/>
                </a:cubicBezTo>
                <a:cubicBezTo>
                  <a:pt x="6160187" y="1275900"/>
                  <a:pt x="6007388" y="1270750"/>
                  <a:pt x="6002755" y="1278300"/>
                </a:cubicBezTo>
                <a:lnTo>
                  <a:pt x="2058" y="1291000"/>
                </a:lnTo>
                <a:cubicBezTo>
                  <a:pt x="-764" y="860667"/>
                  <a:pt x="2822" y="430333"/>
                  <a:pt x="0" y="0"/>
                </a:cubicBezTo>
                <a:close/>
              </a:path>
            </a:pathLst>
          </a:custGeom>
          <a:solidFill>
            <a:schemeClr val="bg1">
              <a:alpha val="87000"/>
            </a:schemeClr>
          </a:solidFill>
          <a:ln w="19050" cmpd="sng">
            <a:noFill/>
          </a:ln>
        </p:spPr>
        <p:txBody>
          <a:bodyPr wrap="square" lIns="504000" tIns="126000" rIns="108000" bIns="144000" anchor="b">
            <a:spAutoFit/>
          </a:bodyPr>
          <a:lstStyle>
            <a:lvl1pPr>
              <a:defRPr sz="3600">
                <a:solidFill>
                  <a:schemeClr val="tx2"/>
                </a:solidFill>
              </a:defRPr>
            </a:lvl1pPr>
          </a:lstStyle>
          <a:p>
            <a:br>
              <a:rPr lang="en-GB" noProof="0"/>
            </a:br>
            <a:r>
              <a:rPr lang="en-US"/>
              <a:t>Click to add title</a:t>
            </a:r>
            <a:endParaRPr lang="en-GB" noProof="0" dirty="0"/>
          </a:p>
        </p:txBody>
      </p:sp>
      <p:pic>
        <p:nvPicPr>
          <p:cNvPr id="22" name="Afbeelding 21" descr="RB_logo_rgb.png"/>
          <p:cNvPicPr>
            <a:picLocks noChangeAspect="1"/>
          </p:cNvPicPr>
          <p:nvPr userDrawn="1"/>
        </p:nvPicPr>
        <p:blipFill>
          <a:blip r:embed="rId2" cstate="screen">
            <a:extLst>
              <a:ext uri="{28A0092B-C50C-407E-A947-70E740481C1C}">
                <a14:useLocalDpi xmlns:a14="http://schemas.microsoft.com/office/drawing/2010/main" val="0"/>
              </a:ext>
            </a:extLst>
          </a:blip>
          <a:stretch>
            <a:fillRect/>
          </a:stretch>
        </p:blipFill>
        <p:spPr>
          <a:xfrm>
            <a:off x="7841540" y="5381099"/>
            <a:ext cx="896774" cy="1075268"/>
          </a:xfrm>
          <a:prstGeom prst="rect">
            <a:avLst/>
          </a:prstGeom>
        </p:spPr>
      </p:pic>
      <p:sp>
        <p:nvSpPr>
          <p:cNvPr id="26" name="Tijdelijke aanduiding voor dianummer 4"/>
          <p:cNvSpPr txBox="1">
            <a:spLocks/>
          </p:cNvSpPr>
          <p:nvPr userDrawn="1"/>
        </p:nvSpPr>
        <p:spPr>
          <a:xfrm>
            <a:off x="7637465" y="6483356"/>
            <a:ext cx="642937" cy="273050"/>
          </a:xfrm>
          <a:prstGeom prst="rect">
            <a:avLst/>
          </a:prstGeom>
        </p:spPr>
        <p:txBody>
          <a:bodyPr vert="horz" lIns="91440" tIns="45720" rIns="0" bIns="45720" rtlCol="0" anchor="ctr"/>
          <a:lstStyle>
            <a:defPPr>
              <a:defRPr lang="nl-NL"/>
            </a:defPPr>
            <a:lvl1pPr marL="0" algn="r" defTabSz="456999" rtl="0" eaLnBrk="1" latinLnBrk="0" hangingPunct="1">
              <a:defRPr sz="1200" kern="1200">
                <a:solidFill>
                  <a:schemeClr val="tx1">
                    <a:lumMod val="50000"/>
                    <a:lumOff val="50000"/>
                  </a:schemeClr>
                </a:solidFill>
                <a:latin typeface="+mn-lt"/>
                <a:ea typeface="+mn-ea"/>
                <a:cs typeface="+mn-cs"/>
              </a:defRPr>
            </a:lvl1pPr>
            <a:lvl2pPr marL="456999" algn="l" defTabSz="456999" rtl="0" eaLnBrk="1" latinLnBrk="0" hangingPunct="1">
              <a:defRPr sz="1800" kern="1200">
                <a:solidFill>
                  <a:schemeClr val="tx1"/>
                </a:solidFill>
                <a:latin typeface="+mn-lt"/>
                <a:ea typeface="+mn-ea"/>
                <a:cs typeface="+mn-cs"/>
              </a:defRPr>
            </a:lvl2pPr>
            <a:lvl3pPr marL="913999" algn="l" defTabSz="456999" rtl="0" eaLnBrk="1" latinLnBrk="0" hangingPunct="1">
              <a:defRPr sz="1800" kern="1200">
                <a:solidFill>
                  <a:schemeClr val="tx1"/>
                </a:solidFill>
                <a:latin typeface="+mn-lt"/>
                <a:ea typeface="+mn-ea"/>
                <a:cs typeface="+mn-cs"/>
              </a:defRPr>
            </a:lvl3pPr>
            <a:lvl4pPr marL="1370998" algn="l" defTabSz="456999" rtl="0" eaLnBrk="1" latinLnBrk="0" hangingPunct="1">
              <a:defRPr sz="1800" kern="1200">
                <a:solidFill>
                  <a:schemeClr val="tx1"/>
                </a:solidFill>
                <a:latin typeface="+mn-lt"/>
                <a:ea typeface="+mn-ea"/>
                <a:cs typeface="+mn-cs"/>
              </a:defRPr>
            </a:lvl4pPr>
            <a:lvl5pPr marL="1827997" algn="l" defTabSz="456999" rtl="0" eaLnBrk="1" latinLnBrk="0" hangingPunct="1">
              <a:defRPr sz="1800" kern="1200">
                <a:solidFill>
                  <a:schemeClr val="tx1"/>
                </a:solidFill>
                <a:latin typeface="+mn-lt"/>
                <a:ea typeface="+mn-ea"/>
                <a:cs typeface="+mn-cs"/>
              </a:defRPr>
            </a:lvl5pPr>
            <a:lvl6pPr marL="2284997" algn="l" defTabSz="456999" rtl="0" eaLnBrk="1" latinLnBrk="0" hangingPunct="1">
              <a:defRPr sz="1800" kern="1200">
                <a:solidFill>
                  <a:schemeClr val="tx1"/>
                </a:solidFill>
                <a:latin typeface="+mn-lt"/>
                <a:ea typeface="+mn-ea"/>
                <a:cs typeface="+mn-cs"/>
              </a:defRPr>
            </a:lvl6pPr>
            <a:lvl7pPr marL="2741997" algn="l" defTabSz="456999" rtl="0" eaLnBrk="1" latinLnBrk="0" hangingPunct="1">
              <a:defRPr sz="1800" kern="1200">
                <a:solidFill>
                  <a:schemeClr val="tx1"/>
                </a:solidFill>
                <a:latin typeface="+mn-lt"/>
                <a:ea typeface="+mn-ea"/>
                <a:cs typeface="+mn-cs"/>
              </a:defRPr>
            </a:lvl7pPr>
            <a:lvl8pPr marL="3198995" algn="l" defTabSz="456999" rtl="0" eaLnBrk="1" latinLnBrk="0" hangingPunct="1">
              <a:defRPr sz="1800" kern="1200">
                <a:solidFill>
                  <a:schemeClr val="tx1"/>
                </a:solidFill>
                <a:latin typeface="+mn-lt"/>
                <a:ea typeface="+mn-ea"/>
                <a:cs typeface="+mn-cs"/>
              </a:defRPr>
            </a:lvl8pPr>
            <a:lvl9pPr marL="3655995" algn="l" defTabSz="456999" rtl="0" eaLnBrk="1" latinLnBrk="0" hangingPunct="1">
              <a:defRPr sz="1800" kern="1200">
                <a:solidFill>
                  <a:schemeClr val="tx1"/>
                </a:solidFill>
                <a:latin typeface="+mn-lt"/>
                <a:ea typeface="+mn-ea"/>
                <a:cs typeface="+mn-cs"/>
              </a:defRPr>
            </a:lvl9pPr>
          </a:lstStyle>
          <a:p>
            <a:fld id="{4821C4A5-98F2-7545-875B-39B2F4500447}" type="slidenum">
              <a:rPr lang="nl-NL">
                <a:solidFill>
                  <a:prstClr val="white"/>
                </a:solidFill>
              </a:rPr>
              <a:pPr/>
              <a:t>‹Nº›</a:t>
            </a:fld>
            <a:endParaRPr lang="nl-NL" dirty="0">
              <a:solidFill>
                <a:prstClr val="white"/>
              </a:solidFill>
            </a:endParaRPr>
          </a:p>
        </p:txBody>
      </p:sp>
      <p:sp>
        <p:nvSpPr>
          <p:cNvPr id="7" name="Tijdelijke aanduiding voor dianummer 4"/>
          <p:cNvSpPr>
            <a:spLocks noGrp="1"/>
          </p:cNvSpPr>
          <p:nvPr>
            <p:ph type="sldNum" sz="quarter" idx="10"/>
          </p:nvPr>
        </p:nvSpPr>
        <p:spPr>
          <a:xfrm>
            <a:off x="6837422" y="6266892"/>
            <a:ext cx="642937" cy="273050"/>
          </a:xfrm>
        </p:spPr>
        <p:txBody>
          <a:bodyPr/>
          <a:lstStyle>
            <a:lvl1pPr>
              <a:defRPr>
                <a:solidFill>
                  <a:srgbClr val="FFFFFF"/>
                </a:solidFill>
              </a:defRPr>
            </a:lvl1pPr>
          </a:lstStyle>
          <a:p>
            <a:fld id="{4821C4A5-98F2-7545-875B-39B2F4500447}" type="slidenum">
              <a:rPr lang="en-GB" smtClean="0"/>
              <a:pPr/>
              <a:t>‹Nº›</a:t>
            </a:fld>
            <a:endParaRPr lang="en-GB" dirty="0"/>
          </a:p>
        </p:txBody>
      </p:sp>
    </p:spTree>
    <p:extLst>
      <p:ext uri="{BB962C8B-B14F-4D97-AF65-F5344CB8AC3E}">
        <p14:creationId xmlns:p14="http://schemas.microsoft.com/office/powerpoint/2010/main" val="3181793107"/>
      </p:ext>
    </p:extLst>
  </p:cSld>
  <p:clrMapOvr>
    <a:masterClrMapping/>
  </p:clrMapOvr>
  <p:transition>
    <p:fade/>
  </p:transition>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userDrawn="1">
  <p:cSld name="Divider">
    <p:spTree>
      <p:nvGrpSpPr>
        <p:cNvPr id="1" name=""/>
        <p:cNvGrpSpPr/>
        <p:nvPr/>
      </p:nvGrpSpPr>
      <p:grpSpPr>
        <a:xfrm>
          <a:off x="0" y="0"/>
          <a:ext cx="0" cy="0"/>
          <a:chOff x="0" y="0"/>
          <a:chExt cx="0" cy="0"/>
        </a:xfrm>
      </p:grpSpPr>
      <p:sp>
        <p:nvSpPr>
          <p:cNvPr id="8" name="Rectangle 7"/>
          <p:cNvSpPr/>
          <p:nvPr userDrawn="1"/>
        </p:nvSpPr>
        <p:spPr bwMode="gray">
          <a:xfrm>
            <a:off x="2734524" y="2824567"/>
            <a:ext cx="5584358" cy="1900578"/>
          </a:xfrm>
          <a:prstGeom prst="rect">
            <a:avLst/>
          </a:prstGeom>
          <a:solidFill>
            <a:schemeClr val="bg1"/>
          </a:solidFill>
          <a:ln w="9525" cap="flat" cmpd="sng" algn="ctr">
            <a:noFill/>
            <a:prstDash val="solid"/>
            <a:round/>
            <a:headEnd type="none" w="med" len="med"/>
            <a:tailEnd type="none" w="med" len="med"/>
          </a:ln>
          <a:effectLst/>
        </p:spPr>
        <p:txBody>
          <a:bodyPr vert="horz" wrap="square" lIns="89831" tIns="44914" rIns="89831" bIns="44914" numCol="1" rtlCol="0" anchor="t" anchorCtr="0" compatLnSpc="1">
            <a:prstTxWarp prst="textNoShape">
              <a:avLst/>
            </a:prstTxWarp>
          </a:bodyPr>
          <a:lstStyle/>
          <a:p>
            <a:pPr algn="ctr" defTabSz="977656" fontAlgn="base">
              <a:lnSpc>
                <a:spcPts val="1600"/>
              </a:lnSpc>
              <a:spcBef>
                <a:spcPct val="50000"/>
              </a:spcBef>
              <a:spcAft>
                <a:spcPct val="0"/>
              </a:spcAft>
              <a:buFont typeface="Times" pitchFamily="-112" charset="0"/>
              <a:buNone/>
            </a:pPr>
            <a:endParaRPr lang="en-US" sz="500" dirty="0">
              <a:solidFill>
                <a:prstClr val="black"/>
              </a:solidFill>
              <a:cs typeface="Arial" charset="0"/>
            </a:endParaRPr>
          </a:p>
        </p:txBody>
      </p:sp>
      <p:sp>
        <p:nvSpPr>
          <p:cNvPr id="2" name="Title 1"/>
          <p:cNvSpPr>
            <a:spLocks noGrp="1"/>
          </p:cNvSpPr>
          <p:nvPr>
            <p:ph type="ctrTitle" hasCustomPrompt="1"/>
          </p:nvPr>
        </p:nvSpPr>
        <p:spPr>
          <a:xfrm>
            <a:off x="2793472" y="2889001"/>
            <a:ext cx="5466462" cy="1080000"/>
          </a:xfrm>
          <a:solidFill>
            <a:schemeClr val="bg1"/>
          </a:solidFill>
          <a:ln w="3175" algn="ctr">
            <a:noFill/>
            <a:miter lim="800000"/>
            <a:headEnd/>
            <a:tailEnd/>
          </a:ln>
        </p:spPr>
        <p:txBody>
          <a:bodyPr vert="horz" wrap="square" lIns="176779" tIns="70705" rIns="176779" bIns="70705" numCol="1" anchor="ctr" anchorCtr="0" compatLnSpc="1">
            <a:prstTxWarp prst="textNoShape">
              <a:avLst/>
            </a:prstTxWarp>
          </a:bodyPr>
          <a:lstStyle>
            <a:lvl1pPr>
              <a:defRPr kumimoji="0" lang="en-GB" sz="3200" b="0" i="1" u="none" strike="noStrike" kern="1200" cap="none" spc="0" normalizeH="0" baseline="0" noProof="0">
                <a:ln>
                  <a:noFill/>
                </a:ln>
                <a:solidFill>
                  <a:schemeClr val="tx2"/>
                </a:solidFill>
                <a:effectLst/>
                <a:uLnTx/>
                <a:uFillTx/>
                <a:latin typeface="Myriad Light" pitchFamily="2" charset="0"/>
                <a:ea typeface="+mn-ea"/>
                <a:cs typeface="+mn-cs"/>
              </a:defRPr>
            </a:lvl1pPr>
          </a:lstStyle>
          <a:p>
            <a:pPr marL="0" marR="0" lvl="0" indent="0" algn="l" defTabSz="977656" rtl="0" eaLnBrk="1" fontAlgn="base" latinLnBrk="0" hangingPunct="1">
              <a:lnSpc>
                <a:spcPct val="100000"/>
              </a:lnSpc>
              <a:spcBef>
                <a:spcPts val="599"/>
              </a:spcBef>
              <a:spcAft>
                <a:spcPts val="0"/>
              </a:spcAft>
              <a:buClr>
                <a:schemeClr val="accent5">
                  <a:lumMod val="50000"/>
                </a:schemeClr>
              </a:buClr>
              <a:buSzTx/>
              <a:buFontTx/>
              <a:buNone/>
              <a:tabLst/>
              <a:defRPr/>
            </a:pPr>
            <a:r>
              <a:rPr lang="en-US" dirty="0"/>
              <a:t>Click to edit Section title</a:t>
            </a:r>
            <a:endParaRPr lang="en-GB" dirty="0"/>
          </a:p>
        </p:txBody>
      </p:sp>
      <p:sp>
        <p:nvSpPr>
          <p:cNvPr id="12" name="Rectangle 11"/>
          <p:cNvSpPr/>
          <p:nvPr userDrawn="1"/>
        </p:nvSpPr>
        <p:spPr>
          <a:xfrm>
            <a:off x="118582" y="44988"/>
            <a:ext cx="8773898" cy="136787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89831" tIns="44914" rIns="89831" bIns="44914" rtlCol="0" anchor="ctr"/>
          <a:lstStyle/>
          <a:p>
            <a:pPr algn="ctr" defTabSz="456999" fontAlgn="base">
              <a:spcBef>
                <a:spcPct val="0"/>
              </a:spcBef>
              <a:spcAft>
                <a:spcPct val="0"/>
              </a:spcAft>
            </a:pPr>
            <a:endParaRPr lang="en-GB" dirty="0">
              <a:solidFill>
                <a:srgbClr val="FFFFFF"/>
              </a:solidFill>
            </a:endParaRPr>
          </a:p>
        </p:txBody>
      </p:sp>
      <p:cxnSp>
        <p:nvCxnSpPr>
          <p:cNvPr id="16" name="Straight Connector 15"/>
          <p:cNvCxnSpPr/>
          <p:nvPr userDrawn="1"/>
        </p:nvCxnSpPr>
        <p:spPr>
          <a:xfrm>
            <a:off x="1405294" y="4005064"/>
            <a:ext cx="1329232" cy="0"/>
          </a:xfrm>
          <a:prstGeom prst="line">
            <a:avLst/>
          </a:prstGeom>
          <a:ln w="3175">
            <a:solidFill>
              <a:schemeClr val="bg1"/>
            </a:solidFill>
          </a:ln>
        </p:spPr>
        <p:style>
          <a:lnRef idx="1">
            <a:schemeClr val="accent1"/>
          </a:lnRef>
          <a:fillRef idx="0">
            <a:schemeClr val="accent1"/>
          </a:fillRef>
          <a:effectRef idx="0">
            <a:schemeClr val="accent1"/>
          </a:effectRef>
          <a:fontRef idx="minor">
            <a:schemeClr val="tx1"/>
          </a:fontRef>
        </p:style>
      </p:cxnSp>
      <p:pic>
        <p:nvPicPr>
          <p:cNvPr id="9" name="Picture 8" descr="Front PPT logo.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824441" y="5480557"/>
            <a:ext cx="854701" cy="1117599"/>
          </a:xfrm>
          <a:prstGeom prst="rect">
            <a:avLst/>
          </a:prstGeom>
        </p:spPr>
      </p:pic>
      <p:cxnSp>
        <p:nvCxnSpPr>
          <p:cNvPr id="10" name="Straight Connector 9"/>
          <p:cNvCxnSpPr/>
          <p:nvPr userDrawn="1"/>
        </p:nvCxnSpPr>
        <p:spPr>
          <a:xfrm>
            <a:off x="1405288" y="4005064"/>
            <a:ext cx="6854640" cy="0"/>
          </a:xfrm>
          <a:prstGeom prst="line">
            <a:avLst/>
          </a:prstGeom>
          <a:ln w="3175">
            <a:solidFill>
              <a:schemeClr val="bg2"/>
            </a:solidFill>
          </a:ln>
        </p:spPr>
        <p:style>
          <a:lnRef idx="1">
            <a:schemeClr val="accent1"/>
          </a:lnRef>
          <a:fillRef idx="0">
            <a:schemeClr val="accent1"/>
          </a:fillRef>
          <a:effectRef idx="0">
            <a:schemeClr val="accent1"/>
          </a:effectRef>
          <a:fontRef idx="minor">
            <a:schemeClr val="tx1"/>
          </a:fontRef>
        </p:style>
      </p:cxnSp>
      <p:sp>
        <p:nvSpPr>
          <p:cNvPr id="15" name="Text Placeholder 14"/>
          <p:cNvSpPr>
            <a:spLocks noGrp="1"/>
          </p:cNvSpPr>
          <p:nvPr>
            <p:ph type="body" sz="quarter" idx="11" hasCustomPrompt="1"/>
          </p:nvPr>
        </p:nvSpPr>
        <p:spPr>
          <a:xfrm>
            <a:off x="1405293" y="2619710"/>
            <a:ext cx="1329103" cy="269876"/>
          </a:xfrm>
          <a:solidFill>
            <a:schemeClr val="bg1"/>
          </a:solidFill>
          <a:ln w="3175" algn="ctr">
            <a:noFill/>
            <a:miter lim="800000"/>
            <a:headEnd/>
            <a:tailEnd/>
          </a:ln>
        </p:spPr>
        <p:txBody>
          <a:bodyPr vert="horz" wrap="square" lIns="0" tIns="70705" rIns="0" bIns="70705" numCol="1" anchor="ctr" anchorCtr="0" compatLnSpc="1">
            <a:prstTxWarp prst="textNoShape">
              <a:avLst/>
            </a:prstTxWarp>
          </a:bodyPr>
          <a:lstStyle>
            <a:lvl1pPr algn="ctr">
              <a:defRPr kumimoji="0" lang="en-US" sz="1600" b="0" i="1" u="none" strike="noStrike" kern="1200" cap="none" spc="0" normalizeH="0" baseline="0" noProof="0" dirty="0" smtClean="0">
                <a:ln>
                  <a:noFill/>
                </a:ln>
                <a:solidFill>
                  <a:schemeClr val="tx2"/>
                </a:solidFill>
                <a:effectLst/>
                <a:uLnTx/>
                <a:uFillTx/>
                <a:latin typeface="Myriad Light" pitchFamily="2" charset="0"/>
                <a:ea typeface="+mn-ea"/>
                <a:cs typeface="+mn-cs"/>
              </a:defRPr>
            </a:lvl1pPr>
          </a:lstStyle>
          <a:p>
            <a:pPr marL="0" marR="0" lvl="0" indent="0" algn="ctr" defTabSz="977656" rtl="0" eaLnBrk="1" fontAlgn="base" latinLnBrk="0" hangingPunct="1">
              <a:lnSpc>
                <a:spcPct val="100000"/>
              </a:lnSpc>
              <a:spcBef>
                <a:spcPts val="599"/>
              </a:spcBef>
              <a:spcAft>
                <a:spcPts val="0"/>
              </a:spcAft>
              <a:buClr>
                <a:schemeClr val="accent5">
                  <a:lumMod val="50000"/>
                </a:schemeClr>
              </a:buClr>
              <a:buSzTx/>
              <a:buFontTx/>
              <a:buNone/>
              <a:tabLst/>
              <a:defRPr/>
            </a:pPr>
            <a:r>
              <a:rPr lang="en-US" dirty="0"/>
              <a:t>(Appendix)</a:t>
            </a:r>
          </a:p>
        </p:txBody>
      </p:sp>
      <p:sp>
        <p:nvSpPr>
          <p:cNvPr id="11" name="Text Placeholder 13"/>
          <p:cNvSpPr>
            <a:spLocks noGrp="1"/>
          </p:cNvSpPr>
          <p:nvPr>
            <p:ph type="body" sz="quarter" idx="10" hasCustomPrompt="1"/>
          </p:nvPr>
        </p:nvSpPr>
        <p:spPr>
          <a:xfrm>
            <a:off x="1405294" y="2889501"/>
            <a:ext cx="1329232" cy="1079500"/>
          </a:xfrm>
          <a:solidFill>
            <a:schemeClr val="bg1">
              <a:lumMod val="95000"/>
            </a:schemeClr>
          </a:solidFill>
        </p:spPr>
        <p:txBody>
          <a:bodyPr lIns="70705" tIns="0" rIns="70705" anchor="ctr" anchorCtr="0"/>
          <a:lstStyle>
            <a:lvl1pPr algn="ctr">
              <a:defRPr sz="7200">
                <a:solidFill>
                  <a:schemeClr val="tx2"/>
                </a:solidFill>
                <a:latin typeface="Myriad Light" pitchFamily="2" charset="0"/>
              </a:defRPr>
            </a:lvl1pPr>
          </a:lstStyle>
          <a:p>
            <a:pPr lvl="0"/>
            <a:r>
              <a:rPr lang="en-US" dirty="0"/>
              <a:t>#</a:t>
            </a:r>
          </a:p>
        </p:txBody>
      </p:sp>
    </p:spTree>
    <p:extLst>
      <p:ext uri="{BB962C8B-B14F-4D97-AF65-F5344CB8AC3E}">
        <p14:creationId xmlns:p14="http://schemas.microsoft.com/office/powerpoint/2010/main" val="21881554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 columns with caption">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en-GB" noProof="0" dirty="0"/>
          </a:p>
        </p:txBody>
      </p:sp>
      <p:sp>
        <p:nvSpPr>
          <p:cNvPr id="3" name="Tijdelijke aanduiding voor dianummer 2"/>
          <p:cNvSpPr>
            <a:spLocks noGrp="1"/>
          </p:cNvSpPr>
          <p:nvPr>
            <p:ph type="sldNum" sz="quarter" idx="10"/>
          </p:nvPr>
        </p:nvSpPr>
        <p:spPr/>
        <p:txBody>
          <a:bodyPr/>
          <a:lstStyle>
            <a:lvl1pPr>
              <a:defRPr>
                <a:solidFill>
                  <a:srgbClr val="5E6A71"/>
                </a:solidFill>
              </a:defRPr>
            </a:lvl1pPr>
          </a:lstStyle>
          <a:p>
            <a:fld id="{4821C4A5-98F2-7545-875B-39B2F4500447}" type="slidenum">
              <a:rPr lang="en-GB" smtClean="0"/>
              <a:pPr/>
              <a:t>‹Nº›</a:t>
            </a:fld>
            <a:endParaRPr lang="en-GB" dirty="0"/>
          </a:p>
        </p:txBody>
      </p:sp>
      <p:sp>
        <p:nvSpPr>
          <p:cNvPr id="5" name="Tijdelijke aanduiding voor inhoud 4"/>
          <p:cNvSpPr>
            <a:spLocks noGrp="1"/>
          </p:cNvSpPr>
          <p:nvPr>
            <p:ph sz="quarter" idx="11"/>
          </p:nvPr>
        </p:nvSpPr>
        <p:spPr>
          <a:xfrm>
            <a:off x="475816" y="2218267"/>
            <a:ext cx="3782918" cy="4136496"/>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7" name="Tijdelijke aanduiding voor inhoud 6"/>
          <p:cNvSpPr>
            <a:spLocks noGrp="1"/>
          </p:cNvSpPr>
          <p:nvPr>
            <p:ph sz="quarter" idx="12"/>
          </p:nvPr>
        </p:nvSpPr>
        <p:spPr>
          <a:xfrm>
            <a:off x="4487337" y="2218267"/>
            <a:ext cx="3793067" cy="4136496"/>
          </a:xfrm>
        </p:spPr>
        <p:txBody>
          <a:bodyPr/>
          <a:lstStyle>
            <a:lvl1pPr>
              <a:defRPr sz="1800"/>
            </a:lvl1pPr>
            <a:lvl2pPr>
              <a:defRPr sz="1800"/>
            </a:lvl2pPr>
            <a:lvl3pPr>
              <a:defRPr sz="16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6" name="Tijdelijke aanduiding voor tekst 5"/>
          <p:cNvSpPr>
            <a:spLocks noGrp="1"/>
          </p:cNvSpPr>
          <p:nvPr>
            <p:ph type="body" sz="quarter" idx="13" hasCustomPrompt="1"/>
          </p:nvPr>
        </p:nvSpPr>
        <p:spPr>
          <a:xfrm>
            <a:off x="475815" y="1795467"/>
            <a:ext cx="3783448" cy="422275"/>
          </a:xfrm>
        </p:spPr>
        <p:txBody>
          <a:bodyPr>
            <a:noAutofit/>
          </a:bodyPr>
          <a:lstStyle>
            <a:lvl1pPr marL="0" indent="0">
              <a:buNone/>
              <a:defRPr sz="1800" b="1" i="1">
                <a:solidFill>
                  <a:srgbClr val="FF6600"/>
                </a:solidFill>
              </a:defRPr>
            </a:lvl1pPr>
          </a:lstStyle>
          <a:p>
            <a:r>
              <a:rPr lang="en-US" dirty="0"/>
              <a:t>Click to add column title</a:t>
            </a:r>
            <a:endParaRPr lang="en-GB" dirty="0"/>
          </a:p>
        </p:txBody>
      </p:sp>
      <p:sp>
        <p:nvSpPr>
          <p:cNvPr id="8" name="Tijdelijke aanduiding voor tekst 5"/>
          <p:cNvSpPr>
            <a:spLocks noGrp="1"/>
          </p:cNvSpPr>
          <p:nvPr>
            <p:ph type="body" sz="quarter" idx="14" hasCustomPrompt="1"/>
          </p:nvPr>
        </p:nvSpPr>
        <p:spPr>
          <a:xfrm>
            <a:off x="4487337" y="1795467"/>
            <a:ext cx="3793067" cy="422275"/>
          </a:xfrm>
        </p:spPr>
        <p:txBody>
          <a:bodyPr>
            <a:noAutofit/>
          </a:bodyPr>
          <a:lstStyle>
            <a:lvl1pPr marL="0" indent="0">
              <a:buNone/>
              <a:defRPr sz="1800" b="1" i="1">
                <a:solidFill>
                  <a:srgbClr val="FF6600"/>
                </a:solidFill>
              </a:defRPr>
            </a:lvl1pPr>
          </a:lstStyle>
          <a:p>
            <a:r>
              <a:rPr lang="en-US"/>
              <a:t>Click to add column title</a:t>
            </a:r>
            <a:endParaRPr lang="en-GB"/>
          </a:p>
        </p:txBody>
      </p:sp>
      <p:sp>
        <p:nvSpPr>
          <p:cNvPr id="9" name="Tijdelijke aanduiding voor voettekst 3"/>
          <p:cNvSpPr>
            <a:spLocks noGrp="1"/>
          </p:cNvSpPr>
          <p:nvPr>
            <p:ph type="ftr" sz="quarter" idx="3"/>
          </p:nvPr>
        </p:nvSpPr>
        <p:spPr>
          <a:xfrm>
            <a:off x="475881" y="6483356"/>
            <a:ext cx="7161651" cy="273050"/>
          </a:xfrm>
          <a:prstGeom prst="rect">
            <a:avLst/>
          </a:prstGeom>
        </p:spPr>
        <p:txBody>
          <a:bodyPr vert="horz" lIns="0" tIns="45720" rIns="0" bIns="45720" rtlCol="0" anchor="ctr"/>
          <a:lstStyle>
            <a:lvl1pPr algn="l">
              <a:defRPr sz="1200">
                <a:solidFill>
                  <a:srgbClr val="5E6A71"/>
                </a:solidFill>
              </a:defRPr>
            </a:lvl1pPr>
          </a:lstStyle>
          <a:p>
            <a:endParaRPr lang="en-GB" dirty="0"/>
          </a:p>
        </p:txBody>
      </p:sp>
    </p:spTree>
    <p:extLst>
      <p:ext uri="{BB962C8B-B14F-4D97-AF65-F5344CB8AC3E}">
        <p14:creationId xmlns:p14="http://schemas.microsoft.com/office/powerpoint/2010/main" val="1769259007"/>
      </p:ext>
    </p:extLst>
  </p:cSld>
  <p:clrMapOvr>
    <a:masterClrMapping/>
  </p:clrMapOvr>
  <p:transition>
    <p:fade/>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userDrawn="1">
  <p:cSld name="Standard slide">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635177" y="749300"/>
            <a:ext cx="7150101" cy="838200"/>
          </a:xfrm>
        </p:spPr>
        <p:txBody>
          <a:bodyPr/>
          <a:lstStyle>
            <a:lvl1pPr>
              <a:defRPr baseline="0"/>
            </a:lvl1pPr>
          </a:lstStyle>
          <a:p>
            <a:r>
              <a:rPr lang="en-GB" noProof="0" dirty="0"/>
              <a:t>Click here to add title</a:t>
            </a:r>
          </a:p>
        </p:txBody>
      </p:sp>
      <p:sp>
        <p:nvSpPr>
          <p:cNvPr id="3" name="Tijdelijke aanduiding voor dianummer 2"/>
          <p:cNvSpPr>
            <a:spLocks noGrp="1"/>
          </p:cNvSpPr>
          <p:nvPr>
            <p:ph type="sldNum" sz="quarter" idx="10"/>
          </p:nvPr>
        </p:nvSpPr>
        <p:spPr>
          <a:xfrm>
            <a:off x="7637806" y="6483357"/>
            <a:ext cx="642937" cy="273050"/>
          </a:xfrm>
          <a:prstGeom prst="rect">
            <a:avLst/>
          </a:prstGeom>
        </p:spPr>
        <p:txBody>
          <a:bodyPr lIns="89831" tIns="44914" rIns="89831" bIns="44914"/>
          <a:lstStyle>
            <a:lvl1pPr algn="l">
              <a:defRPr sz="1400" b="1">
                <a:solidFill>
                  <a:schemeClr val="tx1"/>
                </a:solidFill>
              </a:defRPr>
            </a:lvl1pPr>
          </a:lstStyle>
          <a:p>
            <a:pPr fontAlgn="base">
              <a:spcBef>
                <a:spcPct val="0"/>
              </a:spcBef>
              <a:spcAft>
                <a:spcPct val="0"/>
              </a:spcAft>
            </a:pPr>
            <a:fld id="{4821C4A5-98F2-7545-875B-39B2F4500447}" type="slidenum">
              <a:rPr lang="nl-NL" smtClean="0">
                <a:solidFill>
                  <a:prstClr val="black"/>
                </a:solidFill>
                <a:latin typeface="Arial" charset="0"/>
                <a:cs typeface="Arial" charset="0"/>
              </a:rPr>
              <a:pPr fontAlgn="base">
                <a:spcBef>
                  <a:spcPct val="0"/>
                </a:spcBef>
                <a:spcAft>
                  <a:spcPct val="0"/>
                </a:spcAft>
              </a:pPr>
              <a:t>‹Nº›</a:t>
            </a:fld>
            <a:endParaRPr lang="nl-NL" dirty="0">
              <a:solidFill>
                <a:prstClr val="black"/>
              </a:solidFill>
              <a:latin typeface="Arial" charset="0"/>
              <a:cs typeface="Arial" charset="0"/>
            </a:endParaRPr>
          </a:p>
        </p:txBody>
      </p:sp>
      <p:sp>
        <p:nvSpPr>
          <p:cNvPr id="5" name="Tijdelijke aanduiding voor inhoud 4"/>
          <p:cNvSpPr>
            <a:spLocks noGrp="1"/>
          </p:cNvSpPr>
          <p:nvPr>
            <p:ph sz="quarter" idx="11"/>
          </p:nvPr>
        </p:nvSpPr>
        <p:spPr>
          <a:xfrm>
            <a:off x="475951" y="1781594"/>
            <a:ext cx="7804585" cy="4111206"/>
          </a:xfrm>
        </p:spPr>
        <p:txBody>
          <a:bodyPr/>
          <a:lstStyle>
            <a:lvl2pPr>
              <a:lnSpc>
                <a:spcPct val="100000"/>
              </a:lnSpc>
              <a:defRPr/>
            </a:lvl2pPr>
            <a:lvl3pPr>
              <a:lnSpc>
                <a:spcPct val="100000"/>
              </a:lnSpc>
              <a:defRPr/>
            </a:lvl3pPr>
            <a:lvl4pPr>
              <a:lnSpc>
                <a:spcPct val="100000"/>
              </a:lnSpc>
              <a:defRPr/>
            </a:lvl4pPr>
            <a:lvl5pPr>
              <a:lnSpc>
                <a:spcPct val="100000"/>
              </a:lnSpc>
              <a:defRPr/>
            </a:lvl5pPr>
          </a:lstStyle>
          <a:p>
            <a:pPr lvl="0"/>
            <a:r>
              <a:rPr lang="nl-NL" noProof="0" dirty="0"/>
              <a:t>Klik om de modelstijlen te bewerken</a:t>
            </a:r>
          </a:p>
          <a:p>
            <a:pPr lvl="1"/>
            <a:r>
              <a:rPr lang="nl-NL" noProof="0" dirty="0"/>
              <a:t>Tweede niveau</a:t>
            </a:r>
          </a:p>
          <a:p>
            <a:pPr lvl="2"/>
            <a:r>
              <a:rPr lang="nl-NL" noProof="0" dirty="0"/>
              <a:t>Derde niveau</a:t>
            </a:r>
          </a:p>
          <a:p>
            <a:pPr lvl="3"/>
            <a:r>
              <a:rPr lang="nl-NL" noProof="0" dirty="0"/>
              <a:t>Vierde niveau</a:t>
            </a:r>
          </a:p>
          <a:p>
            <a:pPr lvl="4"/>
            <a:r>
              <a:rPr lang="nl-NL" noProof="0" dirty="0"/>
              <a:t>Vijfde niveau</a:t>
            </a:r>
            <a:endParaRPr lang="en-GB" noProof="0" dirty="0"/>
          </a:p>
        </p:txBody>
      </p:sp>
    </p:spTree>
    <p:extLst>
      <p:ext uri="{BB962C8B-B14F-4D97-AF65-F5344CB8AC3E}">
        <p14:creationId xmlns:p14="http://schemas.microsoft.com/office/powerpoint/2010/main" val="23740840"/>
      </p:ext>
    </p:extLst>
  </p:cSld>
  <p:clrMapOvr>
    <a:masterClrMapping/>
  </p:clrMapOvr>
  <p:transition>
    <p:fade/>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userDrawn="1">
  <p:cSld name="Columns">
    <p:spTree>
      <p:nvGrpSpPr>
        <p:cNvPr id="1" name=""/>
        <p:cNvGrpSpPr/>
        <p:nvPr/>
      </p:nvGrpSpPr>
      <p:grpSpPr>
        <a:xfrm>
          <a:off x="0" y="0"/>
          <a:ext cx="0" cy="0"/>
          <a:chOff x="0" y="0"/>
          <a:chExt cx="0" cy="0"/>
        </a:xfrm>
      </p:grpSpPr>
      <p:sp>
        <p:nvSpPr>
          <p:cNvPr id="2" name="Title 1"/>
          <p:cNvSpPr>
            <a:spLocks noGrp="1"/>
          </p:cNvSpPr>
          <p:nvPr>
            <p:ph type="title"/>
          </p:nvPr>
        </p:nvSpPr>
        <p:spPr>
          <a:xfrm>
            <a:off x="451522" y="405784"/>
            <a:ext cx="7576615" cy="630001"/>
          </a:xfrm>
        </p:spPr>
        <p:txBody>
          <a:bodyPr/>
          <a:lstStyle/>
          <a:p>
            <a:r>
              <a:rPr lang="en-US"/>
              <a:t>Click to edit Master title style</a:t>
            </a:r>
            <a:endParaRPr lang="en-GB"/>
          </a:p>
        </p:txBody>
      </p:sp>
      <p:sp>
        <p:nvSpPr>
          <p:cNvPr id="17" name="Text Placeholder 7"/>
          <p:cNvSpPr>
            <a:spLocks noGrp="1"/>
          </p:cNvSpPr>
          <p:nvPr>
            <p:ph type="body" sz="quarter" idx="52"/>
          </p:nvPr>
        </p:nvSpPr>
        <p:spPr>
          <a:xfrm>
            <a:off x="451347" y="6237287"/>
            <a:ext cx="7576038" cy="360362"/>
          </a:xfrm>
          <a:noFill/>
          <a:ln w="9525">
            <a:noFill/>
            <a:miter lim="800000"/>
            <a:headEnd/>
            <a:tailEnd/>
          </a:ln>
        </p:spPr>
        <p:txBody>
          <a:bodyPr anchor="b"/>
          <a:lstStyle>
            <a:lvl1pPr>
              <a:spcBef>
                <a:spcPts val="0"/>
              </a:spcBef>
              <a:defRPr lang="en-US" sz="600" i="1" kern="1200" dirty="0" smtClean="0">
                <a:solidFill>
                  <a:schemeClr val="bg1">
                    <a:lumMod val="50000"/>
                  </a:schemeClr>
                </a:solidFill>
                <a:latin typeface="Verdana" pitchFamily="34" charset="0"/>
                <a:ea typeface="+mn-ea"/>
                <a:cs typeface="+mn-cs"/>
              </a:defRPr>
            </a:lvl1pPr>
            <a:lvl2pPr>
              <a:spcBef>
                <a:spcPts val="0"/>
              </a:spcBef>
              <a:defRPr sz="600"/>
            </a:lvl2pPr>
            <a:lvl3pPr>
              <a:spcBef>
                <a:spcPts val="0"/>
              </a:spcBef>
              <a:defRPr sz="600"/>
            </a:lvl3pPr>
            <a:lvl4pPr>
              <a:spcBef>
                <a:spcPts val="0"/>
              </a:spcBef>
              <a:defRPr sz="600"/>
            </a:lvl4pPr>
            <a:lvl5pPr>
              <a:spcBef>
                <a:spcPts val="0"/>
              </a:spcBef>
              <a:defRPr sz="600"/>
            </a:lvl5pPr>
          </a:lstStyle>
          <a:p>
            <a:pPr lvl="0"/>
            <a:r>
              <a:rPr lang="nl-NL"/>
              <a:t>Klik om de modelstijlen te bewerken</a:t>
            </a:r>
          </a:p>
        </p:txBody>
      </p:sp>
      <p:sp>
        <p:nvSpPr>
          <p:cNvPr id="19" name="Text Placeholder 21"/>
          <p:cNvSpPr>
            <a:spLocks noGrp="1"/>
          </p:cNvSpPr>
          <p:nvPr>
            <p:ph type="body" sz="quarter" idx="35"/>
          </p:nvPr>
        </p:nvSpPr>
        <p:spPr>
          <a:xfrm>
            <a:off x="3169387" y="1773439"/>
            <a:ext cx="1229538" cy="4463850"/>
          </a:xfrm>
          <a:solidFill>
            <a:schemeClr val="bg1">
              <a:lumMod val="95000"/>
            </a:schemeClr>
          </a:solidFill>
        </p:spPr>
        <p:txBody>
          <a:bodyPr/>
          <a:lstStyle>
            <a:lvl1pPr>
              <a:defRPr/>
            </a:lvl1pPr>
            <a:lvl2pPr>
              <a:defRPr/>
            </a:lvl2pPr>
          </a:lstStyle>
          <a:p>
            <a:pPr lvl="0"/>
            <a:r>
              <a:rPr lang="nl-NL"/>
              <a:t>Klik om de modelstijlen te bewerken</a:t>
            </a:r>
          </a:p>
        </p:txBody>
      </p:sp>
      <p:sp>
        <p:nvSpPr>
          <p:cNvPr id="20" name="Content Placeholder 2"/>
          <p:cNvSpPr>
            <a:spLocks noGrp="1"/>
          </p:cNvSpPr>
          <p:nvPr>
            <p:ph sz="half" idx="31"/>
          </p:nvPr>
        </p:nvSpPr>
        <p:spPr>
          <a:xfrm>
            <a:off x="3169387" y="1773439"/>
            <a:ext cx="1229538" cy="4463850"/>
          </a:xfrm>
          <a:noFill/>
        </p:spPr>
        <p:txBody>
          <a:bodyPr lIns="70705" tIns="70705" rIns="70705" bIns="70705"/>
          <a:lstStyle>
            <a:lvl1pPr>
              <a:defRPr sz="900" i="0"/>
            </a:lvl1pPr>
            <a:lvl2pPr>
              <a:defRPr sz="700"/>
            </a:lvl2pPr>
            <a:lvl3pPr>
              <a:defRPr sz="700"/>
            </a:lvl3pPr>
            <a:lvl4pPr>
              <a:defRPr sz="700"/>
            </a:lvl4pPr>
            <a:lvl5pPr>
              <a:defRPr sz="7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35" name="Text Placeholder 21"/>
          <p:cNvSpPr>
            <a:spLocks noGrp="1"/>
          </p:cNvSpPr>
          <p:nvPr>
            <p:ph type="body" sz="quarter" idx="55"/>
          </p:nvPr>
        </p:nvSpPr>
        <p:spPr>
          <a:xfrm>
            <a:off x="1810364" y="1773439"/>
            <a:ext cx="1229538" cy="4463850"/>
          </a:xfrm>
          <a:solidFill>
            <a:schemeClr val="bg1">
              <a:lumMod val="95000"/>
            </a:schemeClr>
          </a:solidFill>
        </p:spPr>
        <p:txBody>
          <a:bodyPr/>
          <a:lstStyle>
            <a:lvl1pPr>
              <a:defRPr/>
            </a:lvl1pPr>
            <a:lvl2pPr>
              <a:defRPr/>
            </a:lvl2pPr>
          </a:lstStyle>
          <a:p>
            <a:pPr lvl="0"/>
            <a:r>
              <a:rPr lang="nl-NL"/>
              <a:t>Klik om de modelstijlen te bewerken</a:t>
            </a:r>
          </a:p>
        </p:txBody>
      </p:sp>
      <p:sp>
        <p:nvSpPr>
          <p:cNvPr id="36" name="Content Placeholder 2"/>
          <p:cNvSpPr>
            <a:spLocks noGrp="1"/>
          </p:cNvSpPr>
          <p:nvPr>
            <p:ph sz="half" idx="56"/>
          </p:nvPr>
        </p:nvSpPr>
        <p:spPr>
          <a:xfrm>
            <a:off x="1810364" y="1773439"/>
            <a:ext cx="1229538" cy="4463850"/>
          </a:xfrm>
          <a:noFill/>
        </p:spPr>
        <p:txBody>
          <a:bodyPr lIns="70705" tIns="70705" rIns="70705" bIns="70705"/>
          <a:lstStyle>
            <a:lvl1pPr>
              <a:defRPr sz="900" i="0"/>
            </a:lvl1pPr>
            <a:lvl2pPr>
              <a:defRPr sz="700"/>
            </a:lvl2pPr>
            <a:lvl3pPr>
              <a:defRPr sz="700"/>
            </a:lvl3pPr>
            <a:lvl4pPr>
              <a:defRPr sz="700"/>
            </a:lvl4pPr>
            <a:lvl5pPr>
              <a:defRPr sz="7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39" name="Text Placeholder 21"/>
          <p:cNvSpPr>
            <a:spLocks noGrp="1"/>
          </p:cNvSpPr>
          <p:nvPr>
            <p:ph type="body" sz="quarter" idx="59"/>
          </p:nvPr>
        </p:nvSpPr>
        <p:spPr>
          <a:xfrm>
            <a:off x="451341" y="1773439"/>
            <a:ext cx="1229538" cy="4463850"/>
          </a:xfrm>
          <a:solidFill>
            <a:schemeClr val="bg1">
              <a:lumMod val="95000"/>
            </a:schemeClr>
          </a:solidFill>
        </p:spPr>
        <p:txBody>
          <a:bodyPr/>
          <a:lstStyle>
            <a:lvl1pPr>
              <a:defRPr/>
            </a:lvl1pPr>
            <a:lvl2pPr>
              <a:defRPr/>
            </a:lvl2pPr>
          </a:lstStyle>
          <a:p>
            <a:pPr lvl="0"/>
            <a:r>
              <a:rPr lang="nl-NL"/>
              <a:t>Klik om de modelstijlen te bewerken</a:t>
            </a:r>
          </a:p>
        </p:txBody>
      </p:sp>
      <p:sp>
        <p:nvSpPr>
          <p:cNvPr id="40" name="Content Placeholder 2"/>
          <p:cNvSpPr>
            <a:spLocks noGrp="1"/>
          </p:cNvSpPr>
          <p:nvPr>
            <p:ph sz="half" idx="60"/>
          </p:nvPr>
        </p:nvSpPr>
        <p:spPr>
          <a:xfrm>
            <a:off x="451341" y="1773439"/>
            <a:ext cx="1229538" cy="4463850"/>
          </a:xfrm>
          <a:noFill/>
        </p:spPr>
        <p:txBody>
          <a:bodyPr lIns="70705" tIns="70705" rIns="70705" bIns="70705"/>
          <a:lstStyle>
            <a:lvl1pPr>
              <a:defRPr sz="900" i="0"/>
            </a:lvl1pPr>
            <a:lvl2pPr>
              <a:defRPr sz="700"/>
            </a:lvl2pPr>
            <a:lvl3pPr>
              <a:defRPr sz="700"/>
            </a:lvl3pPr>
            <a:lvl4pPr>
              <a:defRPr sz="700"/>
            </a:lvl4pPr>
            <a:lvl5pPr>
              <a:defRPr sz="7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6" name="Text Placeholder 23"/>
          <p:cNvSpPr>
            <a:spLocks noGrp="1"/>
          </p:cNvSpPr>
          <p:nvPr>
            <p:ph type="body" sz="quarter" idx="45"/>
          </p:nvPr>
        </p:nvSpPr>
        <p:spPr>
          <a:xfrm>
            <a:off x="3169397" y="1341438"/>
            <a:ext cx="1428922" cy="432000"/>
          </a:xfrm>
          <a:prstGeom prst="chevron">
            <a:avLst/>
          </a:prstGeom>
          <a:solidFill>
            <a:schemeClr val="accent3"/>
          </a:solidFill>
          <a:ln w="9525">
            <a:noFill/>
            <a:miter lim="800000"/>
            <a:headEnd/>
            <a:tailEnd/>
          </a:ln>
        </p:spPr>
        <p:txBody>
          <a:bodyPr anchor="ctr"/>
          <a:lstStyle>
            <a:lvl1pPr algn="ctr">
              <a:lnSpc>
                <a:spcPct val="100000"/>
              </a:lnSpc>
              <a:spcBef>
                <a:spcPts val="0"/>
              </a:spcBef>
              <a:defRPr lang="en-US" sz="900" i="0" kern="1200" dirty="0" smtClean="0">
                <a:solidFill>
                  <a:schemeClr val="bg1"/>
                </a:solidFill>
                <a:latin typeface="Verdana" pitchFamily="34" charset="0"/>
                <a:ea typeface="+mn-ea"/>
                <a:cs typeface="+mn-cs"/>
              </a:defRPr>
            </a:lvl1pPr>
          </a:lstStyle>
          <a:p>
            <a:pPr lvl="0"/>
            <a:r>
              <a:rPr lang="en-US"/>
              <a:t>Click to edit Master text styles</a:t>
            </a:r>
          </a:p>
        </p:txBody>
      </p:sp>
      <p:sp>
        <p:nvSpPr>
          <p:cNvPr id="21" name="Text Placeholder 23"/>
          <p:cNvSpPr>
            <a:spLocks noGrp="1"/>
          </p:cNvSpPr>
          <p:nvPr>
            <p:ph type="body" sz="quarter" idx="46"/>
          </p:nvPr>
        </p:nvSpPr>
        <p:spPr>
          <a:xfrm>
            <a:off x="1810369" y="1341438"/>
            <a:ext cx="1428922" cy="432000"/>
          </a:xfrm>
          <a:prstGeom prst="chevron">
            <a:avLst/>
          </a:prstGeom>
          <a:solidFill>
            <a:schemeClr val="accent3"/>
          </a:solidFill>
          <a:ln w="9525">
            <a:noFill/>
            <a:miter lim="800000"/>
            <a:headEnd/>
            <a:tailEnd/>
          </a:ln>
        </p:spPr>
        <p:txBody>
          <a:bodyPr anchor="ctr"/>
          <a:lstStyle>
            <a:lvl1pPr algn="ctr">
              <a:lnSpc>
                <a:spcPct val="100000"/>
              </a:lnSpc>
              <a:spcBef>
                <a:spcPts val="0"/>
              </a:spcBef>
              <a:defRPr lang="en-US" sz="900" i="0" kern="1200" dirty="0" smtClean="0">
                <a:solidFill>
                  <a:schemeClr val="bg1"/>
                </a:solidFill>
                <a:latin typeface="Verdana" pitchFamily="34" charset="0"/>
                <a:ea typeface="+mn-ea"/>
                <a:cs typeface="+mn-cs"/>
              </a:defRPr>
            </a:lvl1pPr>
          </a:lstStyle>
          <a:p>
            <a:pPr lvl="0"/>
            <a:r>
              <a:rPr lang="en-US"/>
              <a:t>Click to edit Master text styles</a:t>
            </a:r>
          </a:p>
        </p:txBody>
      </p:sp>
      <p:sp>
        <p:nvSpPr>
          <p:cNvPr id="22" name="Text Placeholder 23"/>
          <p:cNvSpPr>
            <a:spLocks noGrp="1"/>
          </p:cNvSpPr>
          <p:nvPr>
            <p:ph type="body" sz="quarter" idx="62"/>
          </p:nvPr>
        </p:nvSpPr>
        <p:spPr>
          <a:xfrm>
            <a:off x="451345" y="1341438"/>
            <a:ext cx="1428922" cy="432000"/>
          </a:xfrm>
          <a:prstGeom prst="chevron">
            <a:avLst/>
          </a:prstGeom>
          <a:solidFill>
            <a:schemeClr val="accent3"/>
          </a:solidFill>
          <a:ln w="9525">
            <a:noFill/>
            <a:miter lim="800000"/>
            <a:headEnd/>
            <a:tailEnd/>
          </a:ln>
        </p:spPr>
        <p:txBody>
          <a:bodyPr anchor="ctr"/>
          <a:lstStyle>
            <a:lvl1pPr algn="ctr">
              <a:lnSpc>
                <a:spcPct val="100000"/>
              </a:lnSpc>
              <a:spcBef>
                <a:spcPts val="0"/>
              </a:spcBef>
              <a:defRPr lang="en-US" sz="900" i="0" kern="1200" dirty="0" smtClean="0">
                <a:solidFill>
                  <a:schemeClr val="bg1"/>
                </a:solidFill>
                <a:latin typeface="Verdana" pitchFamily="34" charset="0"/>
                <a:ea typeface="+mn-ea"/>
                <a:cs typeface="+mn-cs"/>
              </a:defRPr>
            </a:lvl1pPr>
          </a:lstStyle>
          <a:p>
            <a:pPr lvl="0"/>
            <a:r>
              <a:rPr lang="en-US" dirty="0"/>
              <a:t>Click to edit Master text styles</a:t>
            </a:r>
          </a:p>
        </p:txBody>
      </p:sp>
      <p:sp>
        <p:nvSpPr>
          <p:cNvPr id="18" name="Text Placeholder 21"/>
          <p:cNvSpPr>
            <a:spLocks noGrp="1"/>
          </p:cNvSpPr>
          <p:nvPr>
            <p:ph type="body" sz="quarter" idx="63"/>
          </p:nvPr>
        </p:nvSpPr>
        <p:spPr>
          <a:xfrm>
            <a:off x="7246454" y="1773439"/>
            <a:ext cx="1229538" cy="4463850"/>
          </a:xfrm>
          <a:solidFill>
            <a:schemeClr val="bg1">
              <a:lumMod val="95000"/>
            </a:schemeClr>
          </a:solidFill>
        </p:spPr>
        <p:txBody>
          <a:bodyPr/>
          <a:lstStyle>
            <a:lvl1pPr>
              <a:defRPr/>
            </a:lvl1pPr>
            <a:lvl2pPr>
              <a:defRPr/>
            </a:lvl2pPr>
          </a:lstStyle>
          <a:p>
            <a:pPr lvl="0"/>
            <a:r>
              <a:rPr lang="nl-NL"/>
              <a:t>Klik om de modelstijlen te bewerken</a:t>
            </a:r>
          </a:p>
        </p:txBody>
      </p:sp>
      <p:sp>
        <p:nvSpPr>
          <p:cNvPr id="23" name="Content Placeholder 2"/>
          <p:cNvSpPr>
            <a:spLocks noGrp="1"/>
          </p:cNvSpPr>
          <p:nvPr>
            <p:ph sz="half" idx="64"/>
          </p:nvPr>
        </p:nvSpPr>
        <p:spPr>
          <a:xfrm>
            <a:off x="7246454" y="1773439"/>
            <a:ext cx="1229538" cy="4463850"/>
          </a:xfrm>
          <a:noFill/>
        </p:spPr>
        <p:txBody>
          <a:bodyPr lIns="70705" tIns="70705" rIns="70705" bIns="70705"/>
          <a:lstStyle>
            <a:lvl1pPr>
              <a:defRPr sz="900" i="0"/>
            </a:lvl1pPr>
            <a:lvl2pPr>
              <a:defRPr sz="700"/>
            </a:lvl2pPr>
            <a:lvl3pPr>
              <a:defRPr sz="700"/>
            </a:lvl3pPr>
            <a:lvl4pPr>
              <a:defRPr sz="700"/>
            </a:lvl4pPr>
            <a:lvl5pPr>
              <a:defRPr sz="7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5" name="Text Placeholder 21"/>
          <p:cNvSpPr>
            <a:spLocks noGrp="1"/>
          </p:cNvSpPr>
          <p:nvPr>
            <p:ph type="body" sz="quarter" idx="66"/>
          </p:nvPr>
        </p:nvSpPr>
        <p:spPr>
          <a:xfrm>
            <a:off x="5887433" y="1773439"/>
            <a:ext cx="1229538" cy="4463850"/>
          </a:xfrm>
          <a:solidFill>
            <a:schemeClr val="bg1">
              <a:lumMod val="95000"/>
            </a:schemeClr>
          </a:solidFill>
        </p:spPr>
        <p:txBody>
          <a:bodyPr/>
          <a:lstStyle>
            <a:lvl1pPr>
              <a:defRPr/>
            </a:lvl1pPr>
            <a:lvl2pPr>
              <a:defRPr/>
            </a:lvl2pPr>
          </a:lstStyle>
          <a:p>
            <a:pPr lvl="0"/>
            <a:r>
              <a:rPr lang="nl-NL"/>
              <a:t>Klik om de modelstijlen te bewerken</a:t>
            </a:r>
          </a:p>
        </p:txBody>
      </p:sp>
      <p:sp>
        <p:nvSpPr>
          <p:cNvPr id="26" name="Content Placeholder 2"/>
          <p:cNvSpPr>
            <a:spLocks noGrp="1"/>
          </p:cNvSpPr>
          <p:nvPr>
            <p:ph sz="half" idx="67"/>
          </p:nvPr>
        </p:nvSpPr>
        <p:spPr>
          <a:xfrm>
            <a:off x="5887433" y="1773439"/>
            <a:ext cx="1229538" cy="4463850"/>
          </a:xfrm>
          <a:noFill/>
        </p:spPr>
        <p:txBody>
          <a:bodyPr lIns="70705" tIns="70705" rIns="70705" bIns="70705"/>
          <a:lstStyle>
            <a:lvl1pPr>
              <a:defRPr sz="900" i="0"/>
            </a:lvl1pPr>
            <a:lvl2pPr>
              <a:defRPr sz="700"/>
            </a:lvl2pPr>
            <a:lvl3pPr>
              <a:defRPr sz="700"/>
            </a:lvl3pPr>
            <a:lvl4pPr>
              <a:defRPr sz="700"/>
            </a:lvl4pPr>
            <a:lvl5pPr>
              <a:defRPr sz="7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8" name="Text Placeholder 21"/>
          <p:cNvSpPr>
            <a:spLocks noGrp="1"/>
          </p:cNvSpPr>
          <p:nvPr>
            <p:ph type="body" sz="quarter" idx="69"/>
          </p:nvPr>
        </p:nvSpPr>
        <p:spPr>
          <a:xfrm>
            <a:off x="4528410" y="1773439"/>
            <a:ext cx="1229538" cy="4463850"/>
          </a:xfrm>
          <a:solidFill>
            <a:schemeClr val="bg1">
              <a:lumMod val="95000"/>
            </a:schemeClr>
          </a:solidFill>
        </p:spPr>
        <p:txBody>
          <a:bodyPr/>
          <a:lstStyle>
            <a:lvl1pPr>
              <a:defRPr/>
            </a:lvl1pPr>
            <a:lvl2pPr>
              <a:defRPr/>
            </a:lvl2pPr>
          </a:lstStyle>
          <a:p>
            <a:pPr lvl="0"/>
            <a:r>
              <a:rPr lang="nl-NL"/>
              <a:t>Klik om de modelstijlen te bewerken</a:t>
            </a:r>
          </a:p>
        </p:txBody>
      </p:sp>
      <p:sp>
        <p:nvSpPr>
          <p:cNvPr id="29" name="Content Placeholder 2"/>
          <p:cNvSpPr>
            <a:spLocks noGrp="1"/>
          </p:cNvSpPr>
          <p:nvPr>
            <p:ph sz="half" idx="70"/>
          </p:nvPr>
        </p:nvSpPr>
        <p:spPr>
          <a:xfrm>
            <a:off x="4528410" y="1773439"/>
            <a:ext cx="1229538" cy="4463850"/>
          </a:xfrm>
          <a:noFill/>
        </p:spPr>
        <p:txBody>
          <a:bodyPr lIns="70705" tIns="70705" rIns="70705" bIns="70705"/>
          <a:lstStyle>
            <a:lvl1pPr>
              <a:defRPr sz="900" i="0"/>
            </a:lvl1pPr>
            <a:lvl2pPr>
              <a:defRPr sz="700"/>
            </a:lvl2pPr>
            <a:lvl3pPr>
              <a:defRPr sz="700"/>
            </a:lvl3pPr>
            <a:lvl4pPr>
              <a:defRPr sz="700"/>
            </a:lvl4pPr>
            <a:lvl5pPr>
              <a:defRPr sz="7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31" name="Text Placeholder 23"/>
          <p:cNvSpPr>
            <a:spLocks noGrp="1"/>
          </p:cNvSpPr>
          <p:nvPr>
            <p:ph type="body" sz="quarter" idx="72"/>
          </p:nvPr>
        </p:nvSpPr>
        <p:spPr>
          <a:xfrm>
            <a:off x="7246455" y="1341438"/>
            <a:ext cx="1428922" cy="432000"/>
          </a:xfrm>
          <a:prstGeom prst="chevron">
            <a:avLst/>
          </a:prstGeom>
          <a:solidFill>
            <a:schemeClr val="accent3"/>
          </a:solidFill>
          <a:ln w="9525">
            <a:noFill/>
            <a:miter lim="800000"/>
            <a:headEnd/>
            <a:tailEnd/>
          </a:ln>
        </p:spPr>
        <p:txBody>
          <a:bodyPr anchor="ctr"/>
          <a:lstStyle>
            <a:lvl1pPr algn="ctr">
              <a:lnSpc>
                <a:spcPct val="100000"/>
              </a:lnSpc>
              <a:spcBef>
                <a:spcPts val="0"/>
              </a:spcBef>
              <a:defRPr lang="en-US" sz="900" i="0" kern="1200" dirty="0" smtClean="0">
                <a:solidFill>
                  <a:schemeClr val="bg1"/>
                </a:solidFill>
                <a:latin typeface="Verdana" pitchFamily="34" charset="0"/>
                <a:ea typeface="+mn-ea"/>
                <a:cs typeface="+mn-cs"/>
              </a:defRPr>
            </a:lvl1pPr>
          </a:lstStyle>
          <a:p>
            <a:pPr lvl="0"/>
            <a:r>
              <a:rPr lang="en-US" dirty="0"/>
              <a:t>Click to edit Master text styles</a:t>
            </a:r>
          </a:p>
        </p:txBody>
      </p:sp>
      <p:sp>
        <p:nvSpPr>
          <p:cNvPr id="32" name="Text Placeholder 23"/>
          <p:cNvSpPr>
            <a:spLocks noGrp="1"/>
          </p:cNvSpPr>
          <p:nvPr>
            <p:ph type="body" sz="quarter" idx="73"/>
          </p:nvPr>
        </p:nvSpPr>
        <p:spPr>
          <a:xfrm>
            <a:off x="5887442" y="1341438"/>
            <a:ext cx="1428922" cy="432000"/>
          </a:xfrm>
          <a:prstGeom prst="chevron">
            <a:avLst/>
          </a:prstGeom>
          <a:solidFill>
            <a:schemeClr val="accent3"/>
          </a:solidFill>
          <a:ln w="9525">
            <a:noFill/>
            <a:miter lim="800000"/>
            <a:headEnd/>
            <a:tailEnd/>
          </a:ln>
        </p:spPr>
        <p:txBody>
          <a:bodyPr anchor="ctr"/>
          <a:lstStyle>
            <a:lvl1pPr algn="ctr">
              <a:lnSpc>
                <a:spcPct val="100000"/>
              </a:lnSpc>
              <a:spcBef>
                <a:spcPts val="0"/>
              </a:spcBef>
              <a:defRPr lang="en-US" sz="900" i="0" kern="1200" dirty="0" smtClean="0">
                <a:solidFill>
                  <a:schemeClr val="bg1"/>
                </a:solidFill>
                <a:latin typeface="Verdana" pitchFamily="34" charset="0"/>
                <a:ea typeface="+mn-ea"/>
                <a:cs typeface="+mn-cs"/>
              </a:defRPr>
            </a:lvl1pPr>
          </a:lstStyle>
          <a:p>
            <a:pPr lvl="0"/>
            <a:r>
              <a:rPr lang="en-US"/>
              <a:t>Click to edit Master text styles</a:t>
            </a:r>
          </a:p>
        </p:txBody>
      </p:sp>
      <p:sp>
        <p:nvSpPr>
          <p:cNvPr id="34" name="Text Placeholder 23"/>
          <p:cNvSpPr>
            <a:spLocks noGrp="1"/>
          </p:cNvSpPr>
          <p:nvPr>
            <p:ph type="body" sz="quarter" idx="74"/>
          </p:nvPr>
        </p:nvSpPr>
        <p:spPr>
          <a:xfrm>
            <a:off x="4528420" y="1341438"/>
            <a:ext cx="1428922" cy="432000"/>
          </a:xfrm>
          <a:prstGeom prst="chevron">
            <a:avLst/>
          </a:prstGeom>
          <a:solidFill>
            <a:schemeClr val="accent3"/>
          </a:solidFill>
          <a:ln w="9525">
            <a:noFill/>
            <a:miter lim="800000"/>
            <a:headEnd/>
            <a:tailEnd/>
          </a:ln>
        </p:spPr>
        <p:txBody>
          <a:bodyPr anchor="ctr"/>
          <a:lstStyle>
            <a:lvl1pPr algn="ctr">
              <a:lnSpc>
                <a:spcPct val="100000"/>
              </a:lnSpc>
              <a:spcBef>
                <a:spcPts val="0"/>
              </a:spcBef>
              <a:defRPr lang="en-US" sz="900" i="0" kern="1200" dirty="0" smtClean="0">
                <a:solidFill>
                  <a:schemeClr val="bg1"/>
                </a:solidFill>
                <a:latin typeface="Verdana" pitchFamily="34" charset="0"/>
                <a:ea typeface="+mn-ea"/>
                <a:cs typeface="+mn-cs"/>
              </a:defRPr>
            </a:lvl1pPr>
          </a:lstStyle>
          <a:p>
            <a:pPr lvl="0"/>
            <a:r>
              <a:rPr lang="en-US"/>
              <a:t>Click to edit Master text styles</a:t>
            </a:r>
          </a:p>
        </p:txBody>
      </p:sp>
    </p:spTree>
    <p:extLst>
      <p:ext uri="{BB962C8B-B14F-4D97-AF65-F5344CB8AC3E}">
        <p14:creationId xmlns:p14="http://schemas.microsoft.com/office/powerpoint/2010/main" val="737357387"/>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userDrawn="1">
  <p:cSld name="Basic">
    <p:spTree>
      <p:nvGrpSpPr>
        <p:cNvPr id="1" name=""/>
        <p:cNvGrpSpPr/>
        <p:nvPr/>
      </p:nvGrpSpPr>
      <p:grpSpPr>
        <a:xfrm>
          <a:off x="0" y="0"/>
          <a:ext cx="0" cy="0"/>
          <a:chOff x="0" y="0"/>
          <a:chExt cx="0" cy="0"/>
        </a:xfrm>
      </p:grpSpPr>
      <p:sp>
        <p:nvSpPr>
          <p:cNvPr id="6" name="Text Placeholder 5"/>
          <p:cNvSpPr>
            <a:spLocks noGrp="1"/>
          </p:cNvSpPr>
          <p:nvPr>
            <p:ph type="body" sz="quarter" idx="31"/>
          </p:nvPr>
        </p:nvSpPr>
        <p:spPr>
          <a:xfrm>
            <a:off x="451345" y="1341439"/>
            <a:ext cx="8241322" cy="48958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8" name="Text Placeholder 7"/>
          <p:cNvSpPr>
            <a:spLocks noGrp="1"/>
          </p:cNvSpPr>
          <p:nvPr>
            <p:ph type="body" sz="quarter" idx="32" hasCustomPrompt="1"/>
          </p:nvPr>
        </p:nvSpPr>
        <p:spPr>
          <a:xfrm>
            <a:off x="451347" y="6237287"/>
            <a:ext cx="7576038" cy="360362"/>
          </a:xfrm>
        </p:spPr>
        <p:txBody>
          <a:bodyPr anchor="b" anchorCtr="0"/>
          <a:lstStyle>
            <a:lvl1pPr>
              <a:spcBef>
                <a:spcPts val="0"/>
              </a:spcBef>
              <a:defRPr sz="600">
                <a:solidFill>
                  <a:schemeClr val="bg1">
                    <a:lumMod val="50000"/>
                  </a:schemeClr>
                </a:solidFill>
              </a:defRPr>
            </a:lvl1pPr>
            <a:lvl2pPr>
              <a:spcBef>
                <a:spcPts val="0"/>
              </a:spcBef>
              <a:defRPr sz="600"/>
            </a:lvl2pPr>
            <a:lvl3pPr>
              <a:spcBef>
                <a:spcPts val="0"/>
              </a:spcBef>
              <a:defRPr sz="600"/>
            </a:lvl3pPr>
            <a:lvl4pPr>
              <a:spcBef>
                <a:spcPts val="0"/>
              </a:spcBef>
              <a:defRPr sz="600"/>
            </a:lvl4pPr>
            <a:lvl5pPr>
              <a:spcBef>
                <a:spcPts val="0"/>
              </a:spcBef>
              <a:defRPr sz="600"/>
            </a:lvl5pPr>
          </a:lstStyle>
          <a:p>
            <a:pPr lvl="0"/>
            <a:r>
              <a:rPr lang="en-US" dirty="0"/>
              <a:t>Notes/Sources:</a:t>
            </a:r>
          </a:p>
        </p:txBody>
      </p:sp>
    </p:spTree>
    <p:extLst>
      <p:ext uri="{BB962C8B-B14F-4D97-AF65-F5344CB8AC3E}">
        <p14:creationId xmlns:p14="http://schemas.microsoft.com/office/powerpoint/2010/main" val="3241199238"/>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userDrawn="1">
  <p:cSld name="One text one box">
    <p:spTree>
      <p:nvGrpSpPr>
        <p:cNvPr id="1" name=""/>
        <p:cNvGrpSpPr/>
        <p:nvPr/>
      </p:nvGrpSpPr>
      <p:grpSpPr>
        <a:xfrm>
          <a:off x="0" y="0"/>
          <a:ext cx="0" cy="0"/>
          <a:chOff x="0" y="0"/>
          <a:chExt cx="0" cy="0"/>
        </a:xfrm>
      </p:grpSpPr>
      <p:sp>
        <p:nvSpPr>
          <p:cNvPr id="2" name="Title 1"/>
          <p:cNvSpPr>
            <a:spLocks noGrp="1"/>
          </p:cNvSpPr>
          <p:nvPr>
            <p:ph type="title"/>
          </p:nvPr>
        </p:nvSpPr>
        <p:spPr>
          <a:xfrm>
            <a:off x="451522" y="405784"/>
            <a:ext cx="7576615" cy="630001"/>
          </a:xfrm>
        </p:spPr>
        <p:txBody>
          <a:bodyPr/>
          <a:lstStyle/>
          <a:p>
            <a:r>
              <a:rPr lang="en-US"/>
              <a:t>Click to edit Master title style</a:t>
            </a:r>
            <a:endParaRPr lang="en-GB"/>
          </a:p>
        </p:txBody>
      </p:sp>
      <p:sp>
        <p:nvSpPr>
          <p:cNvPr id="13" name="Text Placeholder 7"/>
          <p:cNvSpPr>
            <a:spLocks noGrp="1"/>
          </p:cNvSpPr>
          <p:nvPr>
            <p:ph type="body" sz="quarter" idx="44" hasCustomPrompt="1"/>
          </p:nvPr>
        </p:nvSpPr>
        <p:spPr>
          <a:xfrm>
            <a:off x="451347" y="6237287"/>
            <a:ext cx="7576038" cy="360362"/>
          </a:xfrm>
          <a:noFill/>
          <a:ln w="9525">
            <a:noFill/>
            <a:miter lim="800000"/>
            <a:headEnd/>
            <a:tailEnd/>
          </a:ln>
        </p:spPr>
        <p:txBody>
          <a:bodyPr vert="horz" wrap="square" lIns="0" tIns="0" rIns="0" bIns="0" numCol="1" anchor="b" anchorCtr="0" compatLnSpc="1">
            <a:prstTxWarp prst="textNoShape">
              <a:avLst/>
            </a:prstTxWarp>
          </a:bodyPr>
          <a:lstStyle>
            <a:lvl1pPr>
              <a:spcBef>
                <a:spcPts val="0"/>
              </a:spcBef>
              <a:defRPr lang="en-US" sz="600" i="1" kern="1200" dirty="0" smtClean="0">
                <a:solidFill>
                  <a:schemeClr val="bg1">
                    <a:lumMod val="50000"/>
                  </a:schemeClr>
                </a:solidFill>
                <a:latin typeface="Verdana" pitchFamily="34" charset="0"/>
                <a:ea typeface="+mn-ea"/>
                <a:cs typeface="+mn-cs"/>
              </a:defRPr>
            </a:lvl1pPr>
            <a:lvl2pPr>
              <a:spcBef>
                <a:spcPts val="0"/>
              </a:spcBef>
              <a:defRPr sz="600"/>
            </a:lvl2pPr>
            <a:lvl3pPr>
              <a:spcBef>
                <a:spcPts val="0"/>
              </a:spcBef>
              <a:defRPr sz="600"/>
            </a:lvl3pPr>
            <a:lvl4pPr>
              <a:spcBef>
                <a:spcPts val="0"/>
              </a:spcBef>
              <a:defRPr sz="600"/>
            </a:lvl4pPr>
            <a:lvl5pPr>
              <a:spcBef>
                <a:spcPts val="0"/>
              </a:spcBef>
              <a:defRPr sz="600"/>
            </a:lvl5pPr>
          </a:lstStyle>
          <a:p>
            <a:pPr marL="0" lvl="0" indent="0" algn="l" rtl="0" eaLnBrk="1" fontAlgn="base" hangingPunct="1">
              <a:lnSpc>
                <a:spcPct val="100000"/>
              </a:lnSpc>
              <a:spcBef>
                <a:spcPts val="0"/>
              </a:spcBef>
              <a:spcAft>
                <a:spcPct val="0"/>
              </a:spcAft>
              <a:buFont typeface="Arial" charset="0"/>
              <a:buNone/>
            </a:pPr>
            <a:r>
              <a:rPr lang="en-US" dirty="0"/>
              <a:t>Notes/Sources:</a:t>
            </a:r>
          </a:p>
        </p:txBody>
      </p:sp>
      <p:sp>
        <p:nvSpPr>
          <p:cNvPr id="15" name="Text Placeholder 21"/>
          <p:cNvSpPr>
            <a:spLocks noGrp="1"/>
          </p:cNvSpPr>
          <p:nvPr>
            <p:ph type="body" sz="quarter" idx="35" hasCustomPrompt="1"/>
          </p:nvPr>
        </p:nvSpPr>
        <p:spPr>
          <a:xfrm>
            <a:off x="4637942" y="1557338"/>
            <a:ext cx="4054154" cy="4679950"/>
          </a:xfrm>
          <a:solidFill>
            <a:schemeClr val="bg1">
              <a:lumMod val="95000"/>
            </a:schemeClr>
          </a:solidFill>
        </p:spPr>
        <p:txBody>
          <a:bodyPr/>
          <a:lstStyle>
            <a:lvl1pPr>
              <a:defRPr/>
            </a:lvl1pPr>
            <a:lvl2pPr>
              <a:defRPr/>
            </a:lvl2pPr>
          </a:lstStyle>
          <a:p>
            <a:pPr lvl="0"/>
            <a:r>
              <a:rPr lang="en-GB" dirty="0"/>
              <a:t> </a:t>
            </a:r>
          </a:p>
        </p:txBody>
      </p:sp>
      <p:sp>
        <p:nvSpPr>
          <p:cNvPr id="24" name="Content Placeholder 2"/>
          <p:cNvSpPr>
            <a:spLocks noGrp="1"/>
          </p:cNvSpPr>
          <p:nvPr>
            <p:ph sz="half" idx="31"/>
          </p:nvPr>
        </p:nvSpPr>
        <p:spPr>
          <a:xfrm>
            <a:off x="4637942" y="1557543"/>
            <a:ext cx="4054154" cy="4535957"/>
          </a:xfrm>
          <a:noFill/>
        </p:spPr>
        <p:txBody>
          <a:bodyPr lIns="70705" tIns="70705" rIns="70705" bIns="70705"/>
          <a:lstStyle>
            <a:lvl1pPr>
              <a:defRPr sz="900" i="0"/>
            </a:lvl1pPr>
            <a:lvl2pPr>
              <a:defRPr sz="700"/>
            </a:lvl2pPr>
            <a:lvl3pPr>
              <a:defRPr sz="700"/>
            </a:lvl3pPr>
            <a:lvl4pPr>
              <a:defRPr sz="700"/>
            </a:lvl4pPr>
            <a:lvl5pPr>
              <a:defRPr sz="7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5" name="Text Placeholder 22"/>
          <p:cNvSpPr>
            <a:spLocks noGrp="1"/>
          </p:cNvSpPr>
          <p:nvPr>
            <p:ph type="body" sz="quarter" idx="33" hasCustomPrompt="1"/>
          </p:nvPr>
        </p:nvSpPr>
        <p:spPr>
          <a:xfrm>
            <a:off x="4637942" y="6093297"/>
            <a:ext cx="4054154" cy="142404"/>
          </a:xfrm>
          <a:noFill/>
          <a:ln w="9525">
            <a:noFill/>
            <a:miter lim="800000"/>
            <a:headEnd/>
            <a:tailEnd/>
          </a:ln>
        </p:spPr>
        <p:txBody>
          <a:bodyPr vert="horz" wrap="square" lIns="70705" tIns="0" rIns="70705" bIns="35325" numCol="1" rtlCol="0" anchor="b" anchorCtr="0" compatLnSpc="1">
            <a:prstTxWarp prst="textNoShape">
              <a:avLst/>
            </a:prstTxWarp>
          </a:bodyPr>
          <a:lstStyle>
            <a:lvl1pPr>
              <a:defRPr kumimoji="0" lang="en-US" sz="600" b="0" i="1" u="none" strike="noStrike" kern="1200" cap="none" spc="0" normalizeH="0" baseline="0" noProof="0" dirty="0" smtClean="0">
                <a:ln>
                  <a:noFill/>
                </a:ln>
                <a:solidFill>
                  <a:schemeClr val="bg1">
                    <a:lumMod val="50000"/>
                  </a:schemeClr>
                </a:solidFill>
                <a:effectLst/>
                <a:uLnTx/>
                <a:uFillTx/>
                <a:latin typeface="Verdana" pitchFamily="34" charset="0"/>
                <a:ea typeface="+mn-ea"/>
                <a:cs typeface="+mn-cs"/>
              </a:defRPr>
            </a:lvl1pPr>
          </a:lstStyle>
          <a:p>
            <a:pPr marL="0" marR="0" lvl="0" indent="0" algn="l" defTabSz="898155" rtl="0" eaLnBrk="1" fontAlgn="auto" latinLnBrk="0" hangingPunct="1">
              <a:lnSpc>
                <a:spcPct val="100000"/>
              </a:lnSpc>
              <a:spcBef>
                <a:spcPts val="0"/>
              </a:spcBef>
              <a:spcAft>
                <a:spcPts val="0"/>
              </a:spcAft>
              <a:buClrTx/>
              <a:buSzTx/>
              <a:buFontTx/>
              <a:buNone/>
              <a:tabLst/>
              <a:defRPr/>
            </a:pPr>
            <a:r>
              <a:rPr lang="en-US" dirty="0"/>
              <a:t>Source:</a:t>
            </a:r>
          </a:p>
        </p:txBody>
      </p:sp>
      <p:sp>
        <p:nvSpPr>
          <p:cNvPr id="12" name="Text Placeholder 23"/>
          <p:cNvSpPr>
            <a:spLocks noGrp="1"/>
          </p:cNvSpPr>
          <p:nvPr>
            <p:ph type="body" sz="quarter" idx="46"/>
          </p:nvPr>
        </p:nvSpPr>
        <p:spPr>
          <a:xfrm>
            <a:off x="4637942" y="1341439"/>
            <a:ext cx="4054720" cy="215900"/>
          </a:xfrm>
          <a:noFill/>
          <a:ln w="9525">
            <a:noFill/>
            <a:miter lim="800000"/>
            <a:headEnd/>
            <a:tailEnd/>
          </a:ln>
        </p:spPr>
        <p:txBody>
          <a:bodyPr vert="horz" wrap="square" lIns="0" tIns="0" rIns="0" bIns="0" numCol="1" anchor="t" anchorCtr="0" compatLnSpc="1">
            <a:prstTxWarp prst="textNoShape">
              <a:avLst/>
            </a:prstTxWarp>
          </a:bodyPr>
          <a:lstStyle>
            <a:lvl1pPr>
              <a:defRPr lang="en-US" sz="1000" i="1" kern="1200" dirty="0" smtClean="0">
                <a:solidFill>
                  <a:schemeClr val="tx2"/>
                </a:solidFill>
                <a:latin typeface="Verdana" pitchFamily="34" charset="0"/>
                <a:ea typeface="+mn-ea"/>
                <a:cs typeface="+mn-cs"/>
              </a:defRPr>
            </a:lvl1pPr>
          </a:lstStyle>
          <a:p>
            <a:pPr marL="0" lvl="0" indent="0" algn="l" rtl="0" eaLnBrk="1" fontAlgn="base" hangingPunct="1">
              <a:lnSpc>
                <a:spcPct val="110000"/>
              </a:lnSpc>
              <a:spcBef>
                <a:spcPts val="599"/>
              </a:spcBef>
              <a:spcAft>
                <a:spcPct val="0"/>
              </a:spcAft>
              <a:buFont typeface="Arial" charset="0"/>
              <a:buNone/>
            </a:pPr>
            <a:r>
              <a:rPr lang="en-US"/>
              <a:t>Click to edit Master text styles</a:t>
            </a:r>
          </a:p>
        </p:txBody>
      </p:sp>
      <p:sp>
        <p:nvSpPr>
          <p:cNvPr id="14" name="Content Placeholder 2"/>
          <p:cNvSpPr>
            <a:spLocks noGrp="1"/>
          </p:cNvSpPr>
          <p:nvPr>
            <p:ph idx="1"/>
          </p:nvPr>
        </p:nvSpPr>
        <p:spPr>
          <a:xfrm>
            <a:off x="451342" y="1341439"/>
            <a:ext cx="4054720" cy="4895850"/>
          </a:xfrm>
        </p:spPr>
        <p:txBody>
          <a:bodyPr/>
          <a:lstStyle>
            <a:lvl1pPr>
              <a:defRPr sz="10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186982540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userDrawn="1">
  <p:cSld name="Box list">
    <p:spTree>
      <p:nvGrpSpPr>
        <p:cNvPr id="1" name=""/>
        <p:cNvGrpSpPr/>
        <p:nvPr/>
      </p:nvGrpSpPr>
      <p:grpSpPr>
        <a:xfrm>
          <a:off x="0" y="0"/>
          <a:ext cx="0" cy="0"/>
          <a:chOff x="0" y="0"/>
          <a:chExt cx="0" cy="0"/>
        </a:xfrm>
      </p:grpSpPr>
      <p:sp>
        <p:nvSpPr>
          <p:cNvPr id="2" name="Title 1"/>
          <p:cNvSpPr>
            <a:spLocks noGrp="1"/>
          </p:cNvSpPr>
          <p:nvPr>
            <p:ph type="title"/>
          </p:nvPr>
        </p:nvSpPr>
        <p:spPr>
          <a:xfrm>
            <a:off x="451338" y="405778"/>
            <a:ext cx="7576616" cy="630001"/>
          </a:xfrm>
        </p:spPr>
        <p:txBody>
          <a:bodyPr/>
          <a:lstStyle/>
          <a:p>
            <a:r>
              <a:rPr lang="en-US"/>
              <a:t>Click to edit Master title style</a:t>
            </a:r>
            <a:endParaRPr lang="en-GB"/>
          </a:p>
        </p:txBody>
      </p:sp>
      <p:sp>
        <p:nvSpPr>
          <p:cNvPr id="21" name="Text Placeholder 20"/>
          <p:cNvSpPr>
            <a:spLocks noGrp="1"/>
          </p:cNvSpPr>
          <p:nvPr>
            <p:ph type="body" sz="quarter" idx="30"/>
          </p:nvPr>
        </p:nvSpPr>
        <p:spPr>
          <a:xfrm>
            <a:off x="451342" y="1341440"/>
            <a:ext cx="1495384" cy="900000"/>
          </a:xfrm>
          <a:solidFill>
            <a:schemeClr val="accent3"/>
          </a:solidFill>
          <a:ln w="9525">
            <a:noFill/>
            <a:miter lim="800000"/>
            <a:headEnd/>
            <a:tailEnd/>
          </a:ln>
        </p:spPr>
        <p:txBody>
          <a:bodyPr vert="horz" wrap="square" lIns="67934" tIns="67934" rIns="67934" bIns="67934" numCol="1" anchor="ctr" anchorCtr="0" compatLnSpc="1">
            <a:prstTxWarp prst="textNoShape">
              <a:avLst/>
            </a:prstTxWarp>
            <a:noAutofit/>
          </a:bodyPr>
          <a:lstStyle>
            <a:lvl1pPr>
              <a:defRPr lang="en-GB" sz="1000" i="1" kern="1200" dirty="0" smtClean="0">
                <a:solidFill>
                  <a:schemeClr val="bg1"/>
                </a:solidFill>
                <a:latin typeface="Verdana" pitchFamily="34" charset="0"/>
                <a:ea typeface="+mn-ea"/>
                <a:cs typeface="+mn-cs"/>
              </a:defRPr>
            </a:lvl1pPr>
          </a:lstStyle>
          <a:p>
            <a:pPr marL="0" lvl="0" indent="0" algn="l" rtl="0" eaLnBrk="1" fontAlgn="base" hangingPunct="1">
              <a:lnSpc>
                <a:spcPct val="110000"/>
              </a:lnSpc>
              <a:spcBef>
                <a:spcPts val="572"/>
              </a:spcBef>
              <a:spcAft>
                <a:spcPct val="0"/>
              </a:spcAft>
              <a:buFont typeface="Arial" charset="0"/>
              <a:buNone/>
            </a:pPr>
            <a:r>
              <a:rPr lang="en-US" dirty="0"/>
              <a:t>Click to edit Master text styles</a:t>
            </a:r>
          </a:p>
        </p:txBody>
      </p:sp>
      <p:sp>
        <p:nvSpPr>
          <p:cNvPr id="26" name="Text Placeholder 20"/>
          <p:cNvSpPr>
            <a:spLocks noGrp="1"/>
          </p:cNvSpPr>
          <p:nvPr>
            <p:ph type="body" sz="quarter" idx="32"/>
          </p:nvPr>
        </p:nvSpPr>
        <p:spPr>
          <a:xfrm>
            <a:off x="451342" y="2340407"/>
            <a:ext cx="1495384" cy="900000"/>
          </a:xfrm>
          <a:solidFill>
            <a:schemeClr val="accent3"/>
          </a:solidFill>
          <a:ln w="9525">
            <a:noFill/>
            <a:miter lim="800000"/>
            <a:headEnd/>
            <a:tailEnd/>
          </a:ln>
        </p:spPr>
        <p:txBody>
          <a:bodyPr vert="horz" wrap="square" lIns="67934" tIns="67934" rIns="67934" bIns="67934" numCol="1" anchor="ctr" anchorCtr="0" compatLnSpc="1">
            <a:prstTxWarp prst="textNoShape">
              <a:avLst/>
            </a:prstTxWarp>
            <a:noAutofit/>
          </a:bodyPr>
          <a:lstStyle>
            <a:lvl1pPr>
              <a:defRPr lang="en-GB" sz="1000" i="1" kern="1200" dirty="0" smtClean="0">
                <a:solidFill>
                  <a:schemeClr val="bg1"/>
                </a:solidFill>
                <a:latin typeface="Verdana" pitchFamily="34" charset="0"/>
                <a:ea typeface="+mn-ea"/>
                <a:cs typeface="+mn-cs"/>
              </a:defRPr>
            </a:lvl1pPr>
          </a:lstStyle>
          <a:p>
            <a:pPr marL="0" lvl="0" indent="0" algn="l" rtl="0" eaLnBrk="1" fontAlgn="base" hangingPunct="1">
              <a:lnSpc>
                <a:spcPct val="110000"/>
              </a:lnSpc>
              <a:spcBef>
                <a:spcPts val="572"/>
              </a:spcBef>
              <a:spcAft>
                <a:spcPct val="0"/>
              </a:spcAft>
              <a:buFont typeface="Arial" charset="0"/>
              <a:buNone/>
            </a:pPr>
            <a:r>
              <a:rPr lang="en-US" dirty="0"/>
              <a:t>Click to edit Master text styles</a:t>
            </a:r>
          </a:p>
        </p:txBody>
      </p:sp>
      <p:sp>
        <p:nvSpPr>
          <p:cNvPr id="28" name="Text Placeholder 20"/>
          <p:cNvSpPr>
            <a:spLocks noGrp="1"/>
          </p:cNvSpPr>
          <p:nvPr>
            <p:ph type="body" sz="quarter" idx="34"/>
          </p:nvPr>
        </p:nvSpPr>
        <p:spPr>
          <a:xfrm>
            <a:off x="451342" y="3339378"/>
            <a:ext cx="1495384" cy="900000"/>
          </a:xfrm>
          <a:solidFill>
            <a:schemeClr val="accent3"/>
          </a:solidFill>
          <a:ln w="9525">
            <a:noFill/>
            <a:miter lim="800000"/>
            <a:headEnd/>
            <a:tailEnd/>
          </a:ln>
        </p:spPr>
        <p:txBody>
          <a:bodyPr vert="horz" wrap="square" lIns="67934" tIns="67934" rIns="67934" bIns="67934" numCol="1" anchor="ctr" anchorCtr="0" compatLnSpc="1">
            <a:prstTxWarp prst="textNoShape">
              <a:avLst/>
            </a:prstTxWarp>
            <a:noAutofit/>
          </a:bodyPr>
          <a:lstStyle>
            <a:lvl1pPr>
              <a:defRPr lang="en-GB" sz="1000" i="1" kern="1200" dirty="0" smtClean="0">
                <a:solidFill>
                  <a:schemeClr val="bg1"/>
                </a:solidFill>
                <a:latin typeface="Verdana" pitchFamily="34" charset="0"/>
                <a:ea typeface="+mn-ea"/>
                <a:cs typeface="+mn-cs"/>
              </a:defRPr>
            </a:lvl1pPr>
          </a:lstStyle>
          <a:p>
            <a:pPr marL="0" lvl="0" indent="0" algn="l" rtl="0" eaLnBrk="1" fontAlgn="base" hangingPunct="1">
              <a:lnSpc>
                <a:spcPct val="110000"/>
              </a:lnSpc>
              <a:spcBef>
                <a:spcPts val="572"/>
              </a:spcBef>
              <a:spcAft>
                <a:spcPct val="0"/>
              </a:spcAft>
              <a:buFont typeface="Arial" charset="0"/>
              <a:buNone/>
            </a:pPr>
            <a:r>
              <a:rPr lang="en-US" dirty="0"/>
              <a:t>Click to edit Master text styles</a:t>
            </a:r>
          </a:p>
        </p:txBody>
      </p:sp>
      <p:sp>
        <p:nvSpPr>
          <p:cNvPr id="30" name="Text Placeholder 20"/>
          <p:cNvSpPr>
            <a:spLocks noGrp="1"/>
          </p:cNvSpPr>
          <p:nvPr>
            <p:ph type="body" sz="quarter" idx="36"/>
          </p:nvPr>
        </p:nvSpPr>
        <p:spPr>
          <a:xfrm>
            <a:off x="451342" y="4338345"/>
            <a:ext cx="1495384" cy="900000"/>
          </a:xfrm>
          <a:solidFill>
            <a:schemeClr val="accent3"/>
          </a:solidFill>
          <a:ln w="9525">
            <a:noFill/>
            <a:miter lim="800000"/>
            <a:headEnd/>
            <a:tailEnd/>
          </a:ln>
        </p:spPr>
        <p:txBody>
          <a:bodyPr vert="horz" wrap="square" lIns="67934" tIns="67934" rIns="67934" bIns="67934" numCol="1" anchor="ctr" anchorCtr="0" compatLnSpc="1">
            <a:prstTxWarp prst="textNoShape">
              <a:avLst/>
            </a:prstTxWarp>
            <a:noAutofit/>
          </a:bodyPr>
          <a:lstStyle>
            <a:lvl1pPr>
              <a:defRPr lang="en-GB" sz="1000" i="1" kern="1200" dirty="0" smtClean="0">
                <a:solidFill>
                  <a:schemeClr val="bg1"/>
                </a:solidFill>
                <a:latin typeface="Verdana" pitchFamily="34" charset="0"/>
                <a:ea typeface="+mn-ea"/>
                <a:cs typeface="+mn-cs"/>
              </a:defRPr>
            </a:lvl1pPr>
          </a:lstStyle>
          <a:p>
            <a:pPr marL="0" lvl="0" indent="0" algn="l" rtl="0" eaLnBrk="1" fontAlgn="base" hangingPunct="1">
              <a:lnSpc>
                <a:spcPct val="110000"/>
              </a:lnSpc>
              <a:spcBef>
                <a:spcPts val="572"/>
              </a:spcBef>
              <a:spcAft>
                <a:spcPct val="0"/>
              </a:spcAft>
              <a:buFont typeface="Arial" charset="0"/>
              <a:buNone/>
            </a:pPr>
            <a:r>
              <a:rPr lang="en-US" dirty="0"/>
              <a:t>Click to edit Master text styles</a:t>
            </a:r>
          </a:p>
        </p:txBody>
      </p:sp>
      <p:sp>
        <p:nvSpPr>
          <p:cNvPr id="32" name="Text Placeholder 20"/>
          <p:cNvSpPr>
            <a:spLocks noGrp="1"/>
          </p:cNvSpPr>
          <p:nvPr>
            <p:ph type="body" sz="quarter" idx="38"/>
          </p:nvPr>
        </p:nvSpPr>
        <p:spPr>
          <a:xfrm>
            <a:off x="451342" y="5337312"/>
            <a:ext cx="1495384" cy="900000"/>
          </a:xfrm>
          <a:solidFill>
            <a:schemeClr val="accent3"/>
          </a:solidFill>
          <a:ln w="9525">
            <a:noFill/>
            <a:miter lim="800000"/>
            <a:headEnd/>
            <a:tailEnd/>
          </a:ln>
        </p:spPr>
        <p:txBody>
          <a:bodyPr vert="horz" wrap="square" lIns="67934" tIns="67934" rIns="67934" bIns="67934" numCol="1" anchor="ctr" anchorCtr="0" compatLnSpc="1">
            <a:prstTxWarp prst="textNoShape">
              <a:avLst/>
            </a:prstTxWarp>
            <a:noAutofit/>
          </a:bodyPr>
          <a:lstStyle>
            <a:lvl1pPr>
              <a:defRPr lang="en-GB" sz="1000" i="1" kern="1200" dirty="0" smtClean="0">
                <a:solidFill>
                  <a:schemeClr val="bg1"/>
                </a:solidFill>
                <a:latin typeface="Verdana" pitchFamily="34" charset="0"/>
                <a:ea typeface="+mn-ea"/>
                <a:cs typeface="+mn-cs"/>
              </a:defRPr>
            </a:lvl1pPr>
          </a:lstStyle>
          <a:p>
            <a:pPr marL="0" lvl="0" indent="0" algn="l" rtl="0" eaLnBrk="1" fontAlgn="base" hangingPunct="1">
              <a:lnSpc>
                <a:spcPct val="110000"/>
              </a:lnSpc>
              <a:spcBef>
                <a:spcPts val="572"/>
              </a:spcBef>
              <a:spcAft>
                <a:spcPct val="0"/>
              </a:spcAft>
              <a:buFont typeface="Arial" charset="0"/>
              <a:buNone/>
            </a:pPr>
            <a:r>
              <a:rPr lang="en-US" dirty="0"/>
              <a:t>Click to edit Master text styles</a:t>
            </a:r>
          </a:p>
        </p:txBody>
      </p:sp>
      <p:sp>
        <p:nvSpPr>
          <p:cNvPr id="16" name="Text Placeholder 15"/>
          <p:cNvSpPr>
            <a:spLocks noGrp="1"/>
          </p:cNvSpPr>
          <p:nvPr>
            <p:ph type="body" sz="quarter" idx="40"/>
          </p:nvPr>
        </p:nvSpPr>
        <p:spPr>
          <a:xfrm>
            <a:off x="2079386" y="1341439"/>
            <a:ext cx="6613280" cy="900112"/>
          </a:xfrm>
          <a:solidFill>
            <a:schemeClr val="bg1">
              <a:lumMod val="95000"/>
            </a:schemeClr>
          </a:solidFill>
        </p:spPr>
        <p:txBody>
          <a:bodyPr lIns="67934" tIns="33964" rIns="67934" bIns="33964" anchor="ctr" anchorCtr="0"/>
          <a:lstStyle>
            <a:lvl1pPr>
              <a:defRPr sz="700"/>
            </a:lvl1pPr>
            <a:lvl2pPr>
              <a:defRPr sz="700"/>
            </a:lvl2pPr>
            <a:lvl3pPr>
              <a:defRPr sz="700"/>
            </a:lvl3pPr>
            <a:lvl4pPr>
              <a:defRPr sz="700"/>
            </a:lvl4pPr>
            <a:lvl5pPr>
              <a:defRPr sz="700"/>
            </a:lvl5pPr>
          </a:lstStyle>
          <a:p>
            <a:pPr lvl="0"/>
            <a:r>
              <a:rPr lang="en-US"/>
              <a:t>Click to edit Master text styles</a:t>
            </a:r>
          </a:p>
          <a:p>
            <a:pPr lvl="1"/>
            <a:r>
              <a:rPr lang="en-US"/>
              <a:t>Second level</a:t>
            </a:r>
          </a:p>
          <a:p>
            <a:pPr lvl="2"/>
            <a:r>
              <a:rPr lang="en-US"/>
              <a:t>Third level</a:t>
            </a:r>
          </a:p>
        </p:txBody>
      </p:sp>
      <p:sp>
        <p:nvSpPr>
          <p:cNvPr id="17" name="Text Placeholder 15"/>
          <p:cNvSpPr>
            <a:spLocks noGrp="1"/>
          </p:cNvSpPr>
          <p:nvPr>
            <p:ph type="body" sz="quarter" idx="41"/>
          </p:nvPr>
        </p:nvSpPr>
        <p:spPr>
          <a:xfrm>
            <a:off x="2079386" y="2340379"/>
            <a:ext cx="6613280" cy="900112"/>
          </a:xfrm>
          <a:solidFill>
            <a:schemeClr val="bg1">
              <a:lumMod val="95000"/>
            </a:schemeClr>
          </a:solidFill>
        </p:spPr>
        <p:txBody>
          <a:bodyPr lIns="67934" tIns="33964" rIns="67934" bIns="33964" anchor="ctr" anchorCtr="0"/>
          <a:lstStyle>
            <a:lvl1pPr>
              <a:defRPr sz="700"/>
            </a:lvl1pPr>
            <a:lvl2pPr>
              <a:defRPr sz="700"/>
            </a:lvl2pPr>
            <a:lvl3pPr>
              <a:defRPr sz="700"/>
            </a:lvl3pPr>
            <a:lvl4pPr>
              <a:defRPr sz="700"/>
            </a:lvl4pPr>
            <a:lvl5pPr>
              <a:defRPr sz="700"/>
            </a:lvl5pPr>
          </a:lstStyle>
          <a:p>
            <a:pPr lvl="0"/>
            <a:r>
              <a:rPr lang="en-US"/>
              <a:t>Click to edit Master text styles</a:t>
            </a:r>
          </a:p>
          <a:p>
            <a:pPr lvl="1"/>
            <a:r>
              <a:rPr lang="en-US"/>
              <a:t>Second level</a:t>
            </a:r>
          </a:p>
          <a:p>
            <a:pPr lvl="2"/>
            <a:r>
              <a:rPr lang="en-US"/>
              <a:t>Third level</a:t>
            </a:r>
          </a:p>
        </p:txBody>
      </p:sp>
      <p:sp>
        <p:nvSpPr>
          <p:cNvPr id="18" name="Text Placeholder 15"/>
          <p:cNvSpPr>
            <a:spLocks noGrp="1"/>
          </p:cNvSpPr>
          <p:nvPr>
            <p:ph type="body" sz="quarter" idx="42"/>
          </p:nvPr>
        </p:nvSpPr>
        <p:spPr>
          <a:xfrm>
            <a:off x="2079386" y="3339322"/>
            <a:ext cx="6613280" cy="900112"/>
          </a:xfrm>
          <a:solidFill>
            <a:schemeClr val="bg1">
              <a:lumMod val="95000"/>
            </a:schemeClr>
          </a:solidFill>
        </p:spPr>
        <p:txBody>
          <a:bodyPr lIns="67934" tIns="33964" rIns="67934" bIns="33964" anchor="ctr" anchorCtr="0"/>
          <a:lstStyle>
            <a:lvl1pPr>
              <a:defRPr sz="700"/>
            </a:lvl1pPr>
            <a:lvl2pPr>
              <a:defRPr sz="700"/>
            </a:lvl2pPr>
            <a:lvl3pPr>
              <a:defRPr sz="700"/>
            </a:lvl3pPr>
            <a:lvl4pPr>
              <a:defRPr sz="700"/>
            </a:lvl4pPr>
            <a:lvl5pPr>
              <a:defRPr sz="700"/>
            </a:lvl5pPr>
          </a:lstStyle>
          <a:p>
            <a:pPr lvl="0"/>
            <a:r>
              <a:rPr lang="en-US"/>
              <a:t>Click to edit Master text styles</a:t>
            </a:r>
          </a:p>
          <a:p>
            <a:pPr lvl="1"/>
            <a:r>
              <a:rPr lang="en-US"/>
              <a:t>Second level</a:t>
            </a:r>
          </a:p>
          <a:p>
            <a:pPr lvl="2"/>
            <a:r>
              <a:rPr lang="en-US"/>
              <a:t>Third level</a:t>
            </a:r>
          </a:p>
        </p:txBody>
      </p:sp>
      <p:sp>
        <p:nvSpPr>
          <p:cNvPr id="19" name="Text Placeholder 15"/>
          <p:cNvSpPr>
            <a:spLocks noGrp="1"/>
          </p:cNvSpPr>
          <p:nvPr>
            <p:ph type="body" sz="quarter" idx="43"/>
          </p:nvPr>
        </p:nvSpPr>
        <p:spPr>
          <a:xfrm>
            <a:off x="2079386" y="4338261"/>
            <a:ext cx="6613280" cy="900112"/>
          </a:xfrm>
          <a:solidFill>
            <a:schemeClr val="bg1">
              <a:lumMod val="95000"/>
            </a:schemeClr>
          </a:solidFill>
        </p:spPr>
        <p:txBody>
          <a:bodyPr lIns="67934" tIns="33964" rIns="67934" bIns="33964" anchor="ctr" anchorCtr="0"/>
          <a:lstStyle>
            <a:lvl1pPr>
              <a:defRPr sz="700"/>
            </a:lvl1pPr>
            <a:lvl2pPr>
              <a:defRPr sz="700"/>
            </a:lvl2pPr>
            <a:lvl3pPr>
              <a:defRPr sz="700"/>
            </a:lvl3pPr>
            <a:lvl4pPr>
              <a:defRPr sz="700"/>
            </a:lvl4pPr>
            <a:lvl5pPr>
              <a:defRPr sz="700"/>
            </a:lvl5pPr>
          </a:lstStyle>
          <a:p>
            <a:pPr lvl="0"/>
            <a:r>
              <a:rPr lang="en-US"/>
              <a:t>Click to edit Master text styles</a:t>
            </a:r>
          </a:p>
          <a:p>
            <a:pPr lvl="1"/>
            <a:r>
              <a:rPr lang="en-US"/>
              <a:t>Second level</a:t>
            </a:r>
          </a:p>
          <a:p>
            <a:pPr lvl="2"/>
            <a:r>
              <a:rPr lang="en-US"/>
              <a:t>Third level</a:t>
            </a:r>
          </a:p>
        </p:txBody>
      </p:sp>
      <p:sp>
        <p:nvSpPr>
          <p:cNvPr id="20" name="Text Placeholder 15"/>
          <p:cNvSpPr>
            <a:spLocks noGrp="1"/>
          </p:cNvSpPr>
          <p:nvPr>
            <p:ph type="body" sz="quarter" idx="44"/>
          </p:nvPr>
        </p:nvSpPr>
        <p:spPr>
          <a:xfrm>
            <a:off x="2079386" y="5337200"/>
            <a:ext cx="6613280" cy="900112"/>
          </a:xfrm>
          <a:solidFill>
            <a:schemeClr val="bg1">
              <a:lumMod val="95000"/>
            </a:schemeClr>
          </a:solidFill>
        </p:spPr>
        <p:txBody>
          <a:bodyPr lIns="67934" tIns="33964" rIns="67934" bIns="33964" anchor="ctr" anchorCtr="0"/>
          <a:lstStyle>
            <a:lvl1pPr>
              <a:defRPr sz="700"/>
            </a:lvl1pPr>
            <a:lvl2pPr>
              <a:defRPr sz="700"/>
            </a:lvl2pPr>
            <a:lvl3pPr>
              <a:defRPr sz="700"/>
            </a:lvl3pPr>
            <a:lvl4pPr>
              <a:defRPr sz="700"/>
            </a:lvl4pPr>
            <a:lvl5pPr>
              <a:defRPr sz="700"/>
            </a:lvl5pPr>
          </a:lstStyle>
          <a:p>
            <a:pPr lvl="0"/>
            <a:r>
              <a:rPr lang="en-US"/>
              <a:t>Click to edit Master text styles</a:t>
            </a:r>
          </a:p>
          <a:p>
            <a:pPr lvl="1"/>
            <a:r>
              <a:rPr lang="en-US"/>
              <a:t>Second level</a:t>
            </a:r>
          </a:p>
          <a:p>
            <a:pPr lvl="2"/>
            <a:r>
              <a:rPr lang="en-US"/>
              <a:t>Third level</a:t>
            </a:r>
          </a:p>
        </p:txBody>
      </p:sp>
      <p:sp>
        <p:nvSpPr>
          <p:cNvPr id="15" name="Text Placeholder 7"/>
          <p:cNvSpPr>
            <a:spLocks noGrp="1"/>
          </p:cNvSpPr>
          <p:nvPr>
            <p:ph type="body" sz="quarter" idx="45" hasCustomPrompt="1"/>
          </p:nvPr>
        </p:nvSpPr>
        <p:spPr>
          <a:xfrm>
            <a:off x="451341" y="6237287"/>
            <a:ext cx="7576039" cy="360362"/>
          </a:xfrm>
        </p:spPr>
        <p:txBody>
          <a:bodyPr anchor="b" anchorCtr="0"/>
          <a:lstStyle>
            <a:lvl1pPr>
              <a:spcBef>
                <a:spcPts val="0"/>
              </a:spcBef>
              <a:defRPr sz="600">
                <a:solidFill>
                  <a:schemeClr val="bg1">
                    <a:lumMod val="50000"/>
                  </a:schemeClr>
                </a:solidFill>
              </a:defRPr>
            </a:lvl1pPr>
            <a:lvl2pPr>
              <a:spcBef>
                <a:spcPts val="0"/>
              </a:spcBef>
              <a:defRPr sz="600"/>
            </a:lvl2pPr>
            <a:lvl3pPr>
              <a:spcBef>
                <a:spcPts val="0"/>
              </a:spcBef>
              <a:defRPr sz="600"/>
            </a:lvl3pPr>
            <a:lvl4pPr>
              <a:spcBef>
                <a:spcPts val="0"/>
              </a:spcBef>
              <a:defRPr sz="600"/>
            </a:lvl4pPr>
            <a:lvl5pPr>
              <a:spcBef>
                <a:spcPts val="0"/>
              </a:spcBef>
              <a:defRPr sz="600"/>
            </a:lvl5pPr>
          </a:lstStyle>
          <a:p>
            <a:pPr lvl="0"/>
            <a:r>
              <a:rPr lang="en-US" dirty="0"/>
              <a:t>Notes/Sources:</a:t>
            </a:r>
          </a:p>
        </p:txBody>
      </p:sp>
    </p:spTree>
    <p:extLst>
      <p:ext uri="{BB962C8B-B14F-4D97-AF65-F5344CB8AC3E}">
        <p14:creationId xmlns:p14="http://schemas.microsoft.com/office/powerpoint/2010/main" val="62086822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userDrawn="1">
  <p:cSld name="Two boxes">
    <p:spTree>
      <p:nvGrpSpPr>
        <p:cNvPr id="1" name=""/>
        <p:cNvGrpSpPr/>
        <p:nvPr/>
      </p:nvGrpSpPr>
      <p:grpSpPr>
        <a:xfrm>
          <a:off x="0" y="0"/>
          <a:ext cx="0" cy="0"/>
          <a:chOff x="0" y="0"/>
          <a:chExt cx="0" cy="0"/>
        </a:xfrm>
      </p:grpSpPr>
      <p:sp>
        <p:nvSpPr>
          <p:cNvPr id="2" name="Title 1"/>
          <p:cNvSpPr>
            <a:spLocks noGrp="1"/>
          </p:cNvSpPr>
          <p:nvPr>
            <p:ph type="title"/>
          </p:nvPr>
        </p:nvSpPr>
        <p:spPr>
          <a:xfrm>
            <a:off x="451338" y="405778"/>
            <a:ext cx="7576616" cy="630001"/>
          </a:xfrm>
        </p:spPr>
        <p:txBody>
          <a:bodyPr/>
          <a:lstStyle/>
          <a:p>
            <a:r>
              <a:rPr lang="en-US"/>
              <a:t>Click to edit Master title style</a:t>
            </a:r>
            <a:endParaRPr lang="en-GB"/>
          </a:p>
        </p:txBody>
      </p:sp>
      <p:sp>
        <p:nvSpPr>
          <p:cNvPr id="20" name="Text Placeholder 7"/>
          <p:cNvSpPr>
            <a:spLocks noGrp="1"/>
          </p:cNvSpPr>
          <p:nvPr>
            <p:ph type="body" sz="quarter" idx="40" hasCustomPrompt="1"/>
          </p:nvPr>
        </p:nvSpPr>
        <p:spPr>
          <a:xfrm>
            <a:off x="451341" y="6237287"/>
            <a:ext cx="7576039" cy="360362"/>
          </a:xfrm>
        </p:spPr>
        <p:txBody>
          <a:bodyPr anchor="b" anchorCtr="0"/>
          <a:lstStyle>
            <a:lvl1pPr>
              <a:spcBef>
                <a:spcPts val="0"/>
              </a:spcBef>
              <a:defRPr sz="600">
                <a:solidFill>
                  <a:schemeClr val="bg1">
                    <a:lumMod val="50000"/>
                  </a:schemeClr>
                </a:solidFill>
              </a:defRPr>
            </a:lvl1pPr>
            <a:lvl2pPr>
              <a:spcBef>
                <a:spcPts val="0"/>
              </a:spcBef>
              <a:defRPr sz="600"/>
            </a:lvl2pPr>
            <a:lvl3pPr>
              <a:spcBef>
                <a:spcPts val="0"/>
              </a:spcBef>
              <a:defRPr sz="600"/>
            </a:lvl3pPr>
            <a:lvl4pPr>
              <a:spcBef>
                <a:spcPts val="0"/>
              </a:spcBef>
              <a:defRPr sz="600"/>
            </a:lvl4pPr>
            <a:lvl5pPr>
              <a:spcBef>
                <a:spcPts val="0"/>
              </a:spcBef>
              <a:defRPr sz="600"/>
            </a:lvl5pPr>
          </a:lstStyle>
          <a:p>
            <a:pPr lvl="0"/>
            <a:r>
              <a:rPr lang="en-US" dirty="0"/>
              <a:t>Notes/Sources:</a:t>
            </a:r>
          </a:p>
        </p:txBody>
      </p:sp>
      <p:sp>
        <p:nvSpPr>
          <p:cNvPr id="23" name="Text Placeholder 21"/>
          <p:cNvSpPr>
            <a:spLocks noGrp="1"/>
          </p:cNvSpPr>
          <p:nvPr>
            <p:ph type="body" sz="quarter" idx="35" hasCustomPrompt="1"/>
          </p:nvPr>
        </p:nvSpPr>
        <p:spPr>
          <a:xfrm>
            <a:off x="451344" y="1557337"/>
            <a:ext cx="8241324" cy="2159000"/>
          </a:xfrm>
          <a:solidFill>
            <a:schemeClr val="bg1">
              <a:lumMod val="95000"/>
            </a:schemeClr>
          </a:solidFill>
        </p:spPr>
        <p:txBody>
          <a:bodyPr/>
          <a:lstStyle>
            <a:lvl1pPr>
              <a:defRPr/>
            </a:lvl1pPr>
            <a:lvl2pPr>
              <a:defRPr/>
            </a:lvl2pPr>
          </a:lstStyle>
          <a:p>
            <a:pPr lvl="0"/>
            <a:r>
              <a:rPr lang="en-GB" dirty="0"/>
              <a:t> </a:t>
            </a:r>
          </a:p>
        </p:txBody>
      </p:sp>
      <p:sp>
        <p:nvSpPr>
          <p:cNvPr id="24" name="Content Placeholder 2"/>
          <p:cNvSpPr>
            <a:spLocks noGrp="1"/>
          </p:cNvSpPr>
          <p:nvPr>
            <p:ph sz="half" idx="31"/>
          </p:nvPr>
        </p:nvSpPr>
        <p:spPr>
          <a:xfrm>
            <a:off x="451344" y="1557337"/>
            <a:ext cx="8241324" cy="2016000"/>
          </a:xfrm>
          <a:noFill/>
        </p:spPr>
        <p:txBody>
          <a:bodyPr lIns="68502" tIns="68502" rIns="68502" bIns="68502"/>
          <a:lstStyle>
            <a:lvl1pPr>
              <a:defRPr sz="700"/>
            </a:lvl1pPr>
            <a:lvl2pPr>
              <a:defRPr sz="700"/>
            </a:lvl2pPr>
            <a:lvl3pPr>
              <a:defRPr sz="700"/>
            </a:lvl3pPr>
            <a:lvl4pPr>
              <a:defRPr sz="700"/>
            </a:lvl4pPr>
            <a:lvl5pPr>
              <a:defRPr sz="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5" name="Text Placeholder 22"/>
          <p:cNvSpPr>
            <a:spLocks noGrp="1"/>
          </p:cNvSpPr>
          <p:nvPr>
            <p:ph type="body" sz="quarter" idx="33" hasCustomPrompt="1"/>
          </p:nvPr>
        </p:nvSpPr>
        <p:spPr>
          <a:xfrm>
            <a:off x="451344" y="3573935"/>
            <a:ext cx="8241324" cy="142404"/>
          </a:xfrm>
          <a:noFill/>
        </p:spPr>
        <p:txBody>
          <a:bodyPr vert="horz" lIns="68502" tIns="0" rIns="68502" bIns="0" rtlCol="0" anchor="ctr" anchorCtr="0"/>
          <a:lstStyle>
            <a:lvl1pPr>
              <a:defRPr kumimoji="0" lang="en-US" sz="600" b="0" i="1" u="none" strike="noStrike" kern="1200" cap="none" spc="0" normalizeH="0" baseline="0" noProof="0" dirty="0" smtClean="0">
                <a:ln>
                  <a:noFill/>
                </a:ln>
                <a:solidFill>
                  <a:schemeClr val="bg1">
                    <a:lumMod val="50000"/>
                  </a:schemeClr>
                </a:solidFill>
                <a:effectLst/>
                <a:uLnTx/>
                <a:uFillTx/>
                <a:latin typeface="Verdana" pitchFamily="34" charset="0"/>
                <a:ea typeface="+mn-ea"/>
                <a:cs typeface="+mn-cs"/>
              </a:defRPr>
            </a:lvl1pPr>
          </a:lstStyle>
          <a:p>
            <a:pPr marL="0" marR="0" lvl="0" indent="0" algn="l" defTabSz="870029" rtl="0" eaLnBrk="1" fontAlgn="auto" latinLnBrk="0" hangingPunct="1">
              <a:lnSpc>
                <a:spcPct val="100000"/>
              </a:lnSpc>
              <a:spcBef>
                <a:spcPts val="0"/>
              </a:spcBef>
              <a:spcAft>
                <a:spcPts val="0"/>
              </a:spcAft>
              <a:buClrTx/>
              <a:buSzTx/>
              <a:buFontTx/>
              <a:buNone/>
              <a:tabLst/>
              <a:defRPr/>
            </a:pPr>
            <a:r>
              <a:rPr lang="en-US" dirty="0"/>
              <a:t>Source:</a:t>
            </a:r>
          </a:p>
        </p:txBody>
      </p:sp>
      <p:sp>
        <p:nvSpPr>
          <p:cNvPr id="27" name="Text Placeholder 21"/>
          <p:cNvSpPr>
            <a:spLocks noGrp="1"/>
          </p:cNvSpPr>
          <p:nvPr>
            <p:ph type="body" sz="quarter" idx="42" hasCustomPrompt="1"/>
          </p:nvPr>
        </p:nvSpPr>
        <p:spPr>
          <a:xfrm>
            <a:off x="451344" y="4076699"/>
            <a:ext cx="8241324" cy="2159000"/>
          </a:xfrm>
          <a:solidFill>
            <a:schemeClr val="bg1">
              <a:lumMod val="95000"/>
            </a:schemeClr>
          </a:solidFill>
        </p:spPr>
        <p:txBody>
          <a:bodyPr/>
          <a:lstStyle>
            <a:lvl1pPr>
              <a:defRPr/>
            </a:lvl1pPr>
            <a:lvl2pPr>
              <a:defRPr/>
            </a:lvl2pPr>
          </a:lstStyle>
          <a:p>
            <a:pPr lvl="0"/>
            <a:r>
              <a:rPr lang="en-GB" dirty="0"/>
              <a:t> </a:t>
            </a:r>
          </a:p>
        </p:txBody>
      </p:sp>
      <p:sp>
        <p:nvSpPr>
          <p:cNvPr id="28" name="Content Placeholder 2"/>
          <p:cNvSpPr>
            <a:spLocks noGrp="1"/>
          </p:cNvSpPr>
          <p:nvPr>
            <p:ph sz="half" idx="43"/>
          </p:nvPr>
        </p:nvSpPr>
        <p:spPr>
          <a:xfrm>
            <a:off x="451344" y="4076699"/>
            <a:ext cx="8241324" cy="2016000"/>
          </a:xfrm>
          <a:noFill/>
        </p:spPr>
        <p:txBody>
          <a:bodyPr lIns="68502" tIns="68502" rIns="68502" bIns="68502"/>
          <a:lstStyle>
            <a:lvl1pPr>
              <a:defRPr sz="700"/>
            </a:lvl1pPr>
            <a:lvl2pPr>
              <a:defRPr sz="700"/>
            </a:lvl2pPr>
            <a:lvl3pPr>
              <a:defRPr sz="700"/>
            </a:lvl3pPr>
            <a:lvl4pPr>
              <a:defRPr sz="700"/>
            </a:lvl4pPr>
            <a:lvl5pPr>
              <a:defRPr sz="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9" name="Text Placeholder 22"/>
          <p:cNvSpPr>
            <a:spLocks noGrp="1"/>
          </p:cNvSpPr>
          <p:nvPr>
            <p:ph type="body" sz="quarter" idx="44" hasCustomPrompt="1"/>
          </p:nvPr>
        </p:nvSpPr>
        <p:spPr>
          <a:xfrm>
            <a:off x="451344" y="6093297"/>
            <a:ext cx="8241324" cy="142404"/>
          </a:xfrm>
          <a:noFill/>
        </p:spPr>
        <p:txBody>
          <a:bodyPr vert="horz" lIns="68502" tIns="0" rIns="68502" bIns="0" rtlCol="0" anchor="ctr" anchorCtr="0"/>
          <a:lstStyle>
            <a:lvl1pPr>
              <a:defRPr kumimoji="0" lang="en-US" sz="600" b="0" i="1" u="none" strike="noStrike" kern="1200" cap="none" spc="0" normalizeH="0" baseline="0" noProof="0" dirty="0" smtClean="0">
                <a:ln>
                  <a:noFill/>
                </a:ln>
                <a:solidFill>
                  <a:schemeClr val="bg1">
                    <a:lumMod val="50000"/>
                  </a:schemeClr>
                </a:solidFill>
                <a:effectLst/>
                <a:uLnTx/>
                <a:uFillTx/>
                <a:latin typeface="Verdana" pitchFamily="34" charset="0"/>
                <a:ea typeface="+mn-ea"/>
                <a:cs typeface="+mn-cs"/>
              </a:defRPr>
            </a:lvl1pPr>
          </a:lstStyle>
          <a:p>
            <a:pPr marL="0" marR="0" lvl="0" indent="0" algn="l" defTabSz="870029" rtl="0" eaLnBrk="1" fontAlgn="auto" latinLnBrk="0" hangingPunct="1">
              <a:lnSpc>
                <a:spcPct val="100000"/>
              </a:lnSpc>
              <a:spcBef>
                <a:spcPts val="0"/>
              </a:spcBef>
              <a:spcAft>
                <a:spcPts val="0"/>
              </a:spcAft>
              <a:buClrTx/>
              <a:buSzTx/>
              <a:buFontTx/>
              <a:buNone/>
              <a:tabLst/>
              <a:defRPr/>
            </a:pPr>
            <a:r>
              <a:rPr lang="en-US" dirty="0"/>
              <a:t>Source:</a:t>
            </a:r>
          </a:p>
        </p:txBody>
      </p:sp>
      <p:sp>
        <p:nvSpPr>
          <p:cNvPr id="12" name="Text Placeholder 23"/>
          <p:cNvSpPr>
            <a:spLocks noGrp="1"/>
          </p:cNvSpPr>
          <p:nvPr>
            <p:ph type="body" sz="quarter" idx="45"/>
          </p:nvPr>
        </p:nvSpPr>
        <p:spPr>
          <a:xfrm>
            <a:off x="451344" y="1341439"/>
            <a:ext cx="8241324" cy="215900"/>
          </a:xfrm>
          <a:noFill/>
          <a:ln w="9525">
            <a:noFill/>
            <a:miter lim="800000"/>
            <a:headEnd/>
            <a:tailEnd/>
          </a:ln>
        </p:spPr>
        <p:txBody>
          <a:bodyPr vert="horz" wrap="square" lIns="0" tIns="0" rIns="0" bIns="0" numCol="1" anchor="t" anchorCtr="0" compatLnSpc="1">
            <a:prstTxWarp prst="textNoShape">
              <a:avLst/>
            </a:prstTxWarp>
          </a:bodyPr>
          <a:lstStyle>
            <a:lvl1pPr>
              <a:defRPr lang="en-US" sz="1000" i="1" kern="1200" dirty="0" smtClean="0">
                <a:solidFill>
                  <a:schemeClr val="tx2"/>
                </a:solidFill>
                <a:latin typeface="Verdana" pitchFamily="34" charset="0"/>
                <a:ea typeface="+mn-ea"/>
                <a:cs typeface="+mn-cs"/>
              </a:defRPr>
            </a:lvl1pPr>
          </a:lstStyle>
          <a:p>
            <a:pPr marL="0" lvl="0" indent="0" algn="l" rtl="0" eaLnBrk="1" fontAlgn="base" hangingPunct="1">
              <a:lnSpc>
                <a:spcPct val="110000"/>
              </a:lnSpc>
              <a:spcBef>
                <a:spcPts val="572"/>
              </a:spcBef>
              <a:spcAft>
                <a:spcPct val="0"/>
              </a:spcAft>
              <a:buFont typeface="Arial" charset="0"/>
              <a:buNone/>
            </a:pPr>
            <a:r>
              <a:rPr lang="en-US" dirty="0"/>
              <a:t>Click to edit Master text styles</a:t>
            </a:r>
          </a:p>
        </p:txBody>
      </p:sp>
      <p:sp>
        <p:nvSpPr>
          <p:cNvPr id="13" name="Text Placeholder 23"/>
          <p:cNvSpPr>
            <a:spLocks noGrp="1"/>
          </p:cNvSpPr>
          <p:nvPr>
            <p:ph type="body" sz="quarter" idx="46"/>
          </p:nvPr>
        </p:nvSpPr>
        <p:spPr>
          <a:xfrm>
            <a:off x="451344" y="3860801"/>
            <a:ext cx="8241324" cy="215900"/>
          </a:xfrm>
          <a:noFill/>
          <a:ln w="9525">
            <a:noFill/>
            <a:miter lim="800000"/>
            <a:headEnd/>
            <a:tailEnd/>
          </a:ln>
        </p:spPr>
        <p:txBody>
          <a:bodyPr vert="horz" wrap="square" lIns="0" tIns="0" rIns="0" bIns="0" numCol="1" anchor="t" anchorCtr="0" compatLnSpc="1">
            <a:prstTxWarp prst="textNoShape">
              <a:avLst/>
            </a:prstTxWarp>
          </a:bodyPr>
          <a:lstStyle>
            <a:lvl1pPr>
              <a:defRPr lang="en-US" sz="1000" i="1" kern="1200" dirty="0" smtClean="0">
                <a:solidFill>
                  <a:schemeClr val="tx2"/>
                </a:solidFill>
                <a:latin typeface="Verdana" pitchFamily="34" charset="0"/>
                <a:ea typeface="+mn-ea"/>
                <a:cs typeface="+mn-cs"/>
              </a:defRPr>
            </a:lvl1pPr>
          </a:lstStyle>
          <a:p>
            <a:pPr marL="0" lvl="0" indent="0" algn="l" rtl="0" eaLnBrk="1" fontAlgn="base" hangingPunct="1">
              <a:lnSpc>
                <a:spcPct val="110000"/>
              </a:lnSpc>
              <a:spcBef>
                <a:spcPts val="572"/>
              </a:spcBef>
              <a:spcAft>
                <a:spcPct val="0"/>
              </a:spcAft>
              <a:buFont typeface="Arial" charset="0"/>
              <a:buNone/>
            </a:pPr>
            <a:r>
              <a:rPr lang="en-US" dirty="0"/>
              <a:t>Click to edit Master text styles</a:t>
            </a:r>
          </a:p>
        </p:txBody>
      </p:sp>
    </p:spTree>
    <p:extLst>
      <p:ext uri="{BB962C8B-B14F-4D97-AF65-F5344CB8AC3E}">
        <p14:creationId xmlns:p14="http://schemas.microsoft.com/office/powerpoint/2010/main" val="94417098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userDrawn="1">
  <p:cSld name="1_Standard Title &amp; Content">
    <p:spTree>
      <p:nvGrpSpPr>
        <p:cNvPr id="1" name=""/>
        <p:cNvGrpSpPr/>
        <p:nvPr/>
      </p:nvGrpSpPr>
      <p:grpSpPr>
        <a:xfrm>
          <a:off x="0" y="0"/>
          <a:ext cx="0" cy="0"/>
          <a:chOff x="0" y="0"/>
          <a:chExt cx="0" cy="0"/>
        </a:xfrm>
      </p:grpSpPr>
      <p:sp>
        <p:nvSpPr>
          <p:cNvPr id="4" name="Content Placeholder 2"/>
          <p:cNvSpPr>
            <a:spLocks noGrp="1"/>
          </p:cNvSpPr>
          <p:nvPr>
            <p:ph idx="1"/>
          </p:nvPr>
        </p:nvSpPr>
        <p:spPr>
          <a:xfrm>
            <a:off x="420624" y="1533596"/>
            <a:ext cx="8339328" cy="4507379"/>
          </a:xfrm>
        </p:spPr>
        <p:txBody>
          <a:bodyPr/>
          <a:lstStyle>
            <a:lvl1pPr marL="0" indent="0">
              <a:lnSpc>
                <a:spcPct val="100000"/>
              </a:lnSpc>
              <a:spcAft>
                <a:spcPts val="175"/>
              </a:spcAft>
              <a:buClr>
                <a:schemeClr val="bg1"/>
              </a:buClr>
              <a:buFont typeface="Wingdings" pitchFamily="2" charset="2"/>
              <a:buNone/>
              <a:defRPr sz="1000" b="1"/>
            </a:lvl1pPr>
            <a:lvl2pPr>
              <a:lnSpc>
                <a:spcPct val="100000"/>
              </a:lnSpc>
              <a:spcAft>
                <a:spcPts val="175"/>
              </a:spcAft>
              <a:buClr>
                <a:schemeClr val="accent2"/>
              </a:buClr>
              <a:buFont typeface="Wingdings" charset="2"/>
              <a:buChar char="§"/>
              <a:defRPr sz="1000"/>
            </a:lvl2pPr>
            <a:lvl3pPr>
              <a:lnSpc>
                <a:spcPct val="100000"/>
              </a:lnSpc>
              <a:spcAft>
                <a:spcPts val="175"/>
              </a:spcAft>
              <a:buClr>
                <a:schemeClr val="accent2"/>
              </a:buClr>
              <a:buSzPct val="130000"/>
              <a:buFont typeface="Wingdings" charset="2"/>
              <a:buChar char="§"/>
              <a:defRPr sz="1000"/>
            </a:lvl3pPr>
            <a:lvl4pPr>
              <a:lnSpc>
                <a:spcPct val="100000"/>
              </a:lnSpc>
              <a:spcAft>
                <a:spcPts val="175"/>
              </a:spcAft>
              <a:buClr>
                <a:schemeClr val="accent2"/>
              </a:buClr>
              <a:defRPr sz="1000"/>
            </a:lvl4pPr>
            <a:lvl5pPr>
              <a:lnSpc>
                <a:spcPct val="100000"/>
              </a:lnSpc>
              <a:spcAft>
                <a:spcPts val="175"/>
              </a:spcAft>
              <a:buClr>
                <a:schemeClr val="accent2"/>
              </a:buClr>
              <a:defRPr sz="1000"/>
            </a:lvl5pPr>
            <a:lvl6pPr>
              <a:lnSpc>
                <a:spcPct val="100000"/>
              </a:lnSpc>
              <a:spcBef>
                <a:spcPts val="175"/>
              </a:spcBef>
              <a:spcAft>
                <a:spcPts val="175"/>
              </a:spcAft>
              <a:defRPr/>
            </a:lvl6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Content Placeholder 2"/>
          <p:cNvSpPr>
            <a:spLocks noGrp="1"/>
          </p:cNvSpPr>
          <p:nvPr>
            <p:ph idx="18"/>
          </p:nvPr>
        </p:nvSpPr>
        <p:spPr>
          <a:xfrm>
            <a:off x="420624" y="1196578"/>
            <a:ext cx="8339328" cy="220453"/>
          </a:xfrm>
        </p:spPr>
        <p:txBody>
          <a:bodyPr anchor="ctr"/>
          <a:lstStyle>
            <a:lvl1pPr marL="0" indent="0">
              <a:buClrTx/>
              <a:buFont typeface="Arial" pitchFamily="34" charset="0"/>
              <a:buNone/>
              <a:defRPr sz="1600" b="0" i="1">
                <a:solidFill>
                  <a:srgbClr val="335577"/>
                </a:solidFill>
              </a:defRPr>
            </a:lvl1pPr>
            <a:lvl2pPr>
              <a:buClrTx/>
              <a:buNone/>
              <a:defRPr sz="900"/>
            </a:lvl2pPr>
            <a:lvl3pPr>
              <a:buClrTx/>
              <a:defRPr sz="900"/>
            </a:lvl3pPr>
            <a:lvl4pPr>
              <a:buClrTx/>
              <a:defRPr sz="900"/>
            </a:lvl4pPr>
            <a:lvl5pPr>
              <a:buClrTx/>
              <a:defRPr sz="900"/>
            </a:lvl5pPr>
          </a:lstStyle>
          <a:p>
            <a:pPr lvl="0"/>
            <a:r>
              <a:rPr lang="en-US" noProof="0"/>
              <a:t>Click to edit Master text styles</a:t>
            </a:r>
          </a:p>
        </p:txBody>
      </p:sp>
      <p:sp>
        <p:nvSpPr>
          <p:cNvPr id="9" name="Content Placeholder 2"/>
          <p:cNvSpPr>
            <a:spLocks noGrp="1"/>
          </p:cNvSpPr>
          <p:nvPr>
            <p:ph idx="15"/>
          </p:nvPr>
        </p:nvSpPr>
        <p:spPr>
          <a:xfrm>
            <a:off x="420624" y="6047358"/>
            <a:ext cx="8339328" cy="220453"/>
          </a:xfrm>
          <a:noFill/>
          <a:ln w="9525">
            <a:noFill/>
            <a:miter lim="800000"/>
            <a:headEnd/>
            <a:tailEnd/>
          </a:ln>
        </p:spPr>
        <p:txBody>
          <a:bodyPr anchor="b"/>
          <a:lstStyle>
            <a:lvl1pPr marL="0" indent="0">
              <a:buClrTx/>
              <a:buFont typeface="Arial" pitchFamily="34" charset="0"/>
              <a:buNone/>
              <a:defRPr lang="en-US" sz="600" b="0" noProof="0" dirty="0" smtClean="0">
                <a:solidFill>
                  <a:srgbClr val="335577"/>
                </a:solidFill>
                <a:latin typeface="+mn-lt"/>
                <a:ea typeface="+mn-ea"/>
                <a:cs typeface="+mn-cs"/>
              </a:defRPr>
            </a:lvl1pPr>
            <a:lvl2pPr>
              <a:buClrTx/>
              <a:buNone/>
              <a:defRPr sz="900"/>
            </a:lvl2pPr>
            <a:lvl3pPr>
              <a:buClrTx/>
              <a:defRPr sz="900"/>
            </a:lvl3pPr>
            <a:lvl4pPr>
              <a:buClrTx/>
              <a:defRPr sz="900"/>
            </a:lvl4pPr>
            <a:lvl5pPr>
              <a:buClrTx/>
              <a:defRPr sz="900"/>
            </a:lvl5pPr>
          </a:lstStyle>
          <a:p>
            <a:pPr lvl="0"/>
            <a:r>
              <a:rPr lang="en-US" noProof="0"/>
              <a:t>Click to edit Master text styles</a:t>
            </a:r>
          </a:p>
        </p:txBody>
      </p:sp>
      <p:sp>
        <p:nvSpPr>
          <p:cNvPr id="8" name="Rectangle 2"/>
          <p:cNvSpPr>
            <a:spLocks noGrp="1" noChangeArrowheads="1"/>
          </p:cNvSpPr>
          <p:nvPr>
            <p:ph type="title"/>
          </p:nvPr>
        </p:nvSpPr>
        <p:spPr bwMode="auto">
          <a:xfrm>
            <a:off x="420624" y="530352"/>
            <a:ext cx="8339328" cy="476590"/>
          </a:xfrm>
          <a:prstGeom prst="rect">
            <a:avLst/>
          </a:prstGeom>
          <a:noFill/>
          <a:ln w="9525">
            <a:noFill/>
            <a:miter lim="800000"/>
            <a:headEnd/>
            <a:tailEnd/>
          </a:ln>
        </p:spPr>
        <p:txBody>
          <a:bodyPr/>
          <a:lstStyle/>
          <a:p>
            <a:pPr lvl="0"/>
            <a:r>
              <a:rPr lang="en-US" noProof="0"/>
              <a:t>Click to edit Master title style</a:t>
            </a:r>
            <a:endParaRPr lang="en-GB" noProof="0" dirty="0"/>
          </a:p>
        </p:txBody>
      </p:sp>
    </p:spTree>
    <p:extLst>
      <p:ext uri="{BB962C8B-B14F-4D97-AF65-F5344CB8AC3E}">
        <p14:creationId xmlns:p14="http://schemas.microsoft.com/office/powerpoint/2010/main" val="3211854753"/>
      </p:ext>
    </p:extLst>
  </p:cSld>
  <p:clrMapOvr>
    <a:masterClrMapping/>
  </p:clrMapOvr>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userDrawn="1">
  <p:cSld name="One chart above, 2 boxes under">
    <p:spTree>
      <p:nvGrpSpPr>
        <p:cNvPr id="1" name=""/>
        <p:cNvGrpSpPr/>
        <p:nvPr/>
      </p:nvGrpSpPr>
      <p:grpSpPr>
        <a:xfrm>
          <a:off x="0" y="0"/>
          <a:ext cx="0" cy="0"/>
          <a:chOff x="0" y="0"/>
          <a:chExt cx="0" cy="0"/>
        </a:xfrm>
      </p:grpSpPr>
      <p:sp>
        <p:nvSpPr>
          <p:cNvPr id="2" name="Title 1"/>
          <p:cNvSpPr>
            <a:spLocks noGrp="1"/>
          </p:cNvSpPr>
          <p:nvPr>
            <p:ph type="title"/>
          </p:nvPr>
        </p:nvSpPr>
        <p:spPr>
          <a:xfrm>
            <a:off x="451338" y="405778"/>
            <a:ext cx="7576616" cy="630001"/>
          </a:xfrm>
        </p:spPr>
        <p:txBody>
          <a:bodyPr/>
          <a:lstStyle/>
          <a:p>
            <a:r>
              <a:rPr lang="en-US"/>
              <a:t>Click to edit Master title style</a:t>
            </a:r>
            <a:endParaRPr lang="en-GB"/>
          </a:p>
        </p:txBody>
      </p:sp>
      <p:sp>
        <p:nvSpPr>
          <p:cNvPr id="16" name="Text Placeholder 7"/>
          <p:cNvSpPr>
            <a:spLocks noGrp="1"/>
          </p:cNvSpPr>
          <p:nvPr>
            <p:ph type="body" sz="quarter" idx="32" hasCustomPrompt="1"/>
          </p:nvPr>
        </p:nvSpPr>
        <p:spPr>
          <a:xfrm>
            <a:off x="451341" y="6237287"/>
            <a:ext cx="7576039" cy="360362"/>
          </a:xfrm>
        </p:spPr>
        <p:txBody>
          <a:bodyPr anchor="b" anchorCtr="0"/>
          <a:lstStyle>
            <a:lvl1pPr>
              <a:spcBef>
                <a:spcPts val="0"/>
              </a:spcBef>
              <a:defRPr sz="600">
                <a:solidFill>
                  <a:schemeClr val="bg1">
                    <a:lumMod val="50000"/>
                  </a:schemeClr>
                </a:solidFill>
              </a:defRPr>
            </a:lvl1pPr>
            <a:lvl2pPr>
              <a:spcBef>
                <a:spcPts val="0"/>
              </a:spcBef>
              <a:defRPr sz="600"/>
            </a:lvl2pPr>
            <a:lvl3pPr>
              <a:spcBef>
                <a:spcPts val="0"/>
              </a:spcBef>
              <a:defRPr sz="600"/>
            </a:lvl3pPr>
            <a:lvl4pPr>
              <a:spcBef>
                <a:spcPts val="0"/>
              </a:spcBef>
              <a:defRPr sz="600"/>
            </a:lvl4pPr>
            <a:lvl5pPr>
              <a:spcBef>
                <a:spcPts val="0"/>
              </a:spcBef>
              <a:defRPr sz="600"/>
            </a:lvl5pPr>
          </a:lstStyle>
          <a:p>
            <a:pPr lvl="0"/>
            <a:r>
              <a:rPr lang="en-US" dirty="0"/>
              <a:t>Notes/Sources:</a:t>
            </a:r>
          </a:p>
        </p:txBody>
      </p:sp>
      <p:sp>
        <p:nvSpPr>
          <p:cNvPr id="19" name="Text Placeholder 21"/>
          <p:cNvSpPr>
            <a:spLocks noGrp="1"/>
          </p:cNvSpPr>
          <p:nvPr>
            <p:ph type="body" sz="quarter" idx="45" hasCustomPrompt="1"/>
          </p:nvPr>
        </p:nvSpPr>
        <p:spPr>
          <a:xfrm>
            <a:off x="4638512" y="4076699"/>
            <a:ext cx="4054154" cy="2159000"/>
          </a:xfrm>
          <a:solidFill>
            <a:schemeClr val="bg1">
              <a:lumMod val="95000"/>
            </a:schemeClr>
          </a:solidFill>
        </p:spPr>
        <p:txBody>
          <a:bodyPr/>
          <a:lstStyle>
            <a:lvl1pPr>
              <a:defRPr/>
            </a:lvl1pPr>
            <a:lvl2pPr>
              <a:defRPr/>
            </a:lvl2pPr>
          </a:lstStyle>
          <a:p>
            <a:pPr lvl="0"/>
            <a:r>
              <a:rPr lang="en-GB" dirty="0"/>
              <a:t> </a:t>
            </a:r>
          </a:p>
        </p:txBody>
      </p:sp>
      <p:sp>
        <p:nvSpPr>
          <p:cNvPr id="20" name="Content Placeholder 2"/>
          <p:cNvSpPr>
            <a:spLocks noGrp="1"/>
          </p:cNvSpPr>
          <p:nvPr>
            <p:ph sz="half" idx="46"/>
          </p:nvPr>
        </p:nvSpPr>
        <p:spPr>
          <a:xfrm>
            <a:off x="4638512" y="4076699"/>
            <a:ext cx="4054154" cy="2016000"/>
          </a:xfrm>
          <a:noFill/>
        </p:spPr>
        <p:txBody>
          <a:bodyPr lIns="68113" tIns="68113" rIns="68113" bIns="68113"/>
          <a:lstStyle>
            <a:lvl1pPr>
              <a:defRPr sz="700"/>
            </a:lvl1pPr>
            <a:lvl2pPr>
              <a:defRPr sz="700"/>
            </a:lvl2pPr>
            <a:lvl3pPr>
              <a:defRPr sz="700"/>
            </a:lvl3pPr>
            <a:lvl4pPr>
              <a:defRPr sz="700"/>
            </a:lvl4pPr>
            <a:lvl5pPr>
              <a:defRPr sz="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1" name="Text Placeholder 22"/>
          <p:cNvSpPr>
            <a:spLocks noGrp="1"/>
          </p:cNvSpPr>
          <p:nvPr>
            <p:ph type="body" sz="quarter" idx="47" hasCustomPrompt="1"/>
          </p:nvPr>
        </p:nvSpPr>
        <p:spPr>
          <a:xfrm>
            <a:off x="4638512" y="6093297"/>
            <a:ext cx="4054154" cy="142404"/>
          </a:xfrm>
          <a:noFill/>
        </p:spPr>
        <p:txBody>
          <a:bodyPr vert="horz" lIns="68113" tIns="0" rIns="68113" bIns="0" rtlCol="0" anchor="ctr" anchorCtr="0"/>
          <a:lstStyle>
            <a:lvl1pPr>
              <a:defRPr kumimoji="0" lang="en-US" sz="600" b="0" i="1" u="none" strike="noStrike" kern="1200" cap="none" spc="0" normalizeH="0" baseline="0" noProof="0" dirty="0" smtClean="0">
                <a:ln>
                  <a:noFill/>
                </a:ln>
                <a:solidFill>
                  <a:schemeClr val="bg1">
                    <a:lumMod val="50000"/>
                  </a:schemeClr>
                </a:solidFill>
                <a:effectLst/>
                <a:uLnTx/>
                <a:uFillTx/>
                <a:latin typeface="Verdana" pitchFamily="34" charset="0"/>
                <a:ea typeface="+mn-ea"/>
                <a:cs typeface="+mn-cs"/>
              </a:defRPr>
            </a:lvl1pPr>
          </a:lstStyle>
          <a:p>
            <a:pPr marL="0" marR="0" lvl="0" indent="0" algn="l" defTabSz="865108" rtl="0" eaLnBrk="1" fontAlgn="auto" latinLnBrk="0" hangingPunct="1">
              <a:lnSpc>
                <a:spcPct val="100000"/>
              </a:lnSpc>
              <a:spcBef>
                <a:spcPts val="0"/>
              </a:spcBef>
              <a:spcAft>
                <a:spcPts val="0"/>
              </a:spcAft>
              <a:buClrTx/>
              <a:buSzTx/>
              <a:buFontTx/>
              <a:buNone/>
              <a:tabLst/>
              <a:defRPr/>
            </a:pPr>
            <a:r>
              <a:rPr lang="en-US" dirty="0"/>
              <a:t>Source:</a:t>
            </a:r>
          </a:p>
        </p:txBody>
      </p:sp>
      <p:sp>
        <p:nvSpPr>
          <p:cNvPr id="23" name="Text Placeholder 21"/>
          <p:cNvSpPr>
            <a:spLocks noGrp="1"/>
          </p:cNvSpPr>
          <p:nvPr>
            <p:ph type="body" sz="quarter" idx="49" hasCustomPrompt="1"/>
          </p:nvPr>
        </p:nvSpPr>
        <p:spPr>
          <a:xfrm>
            <a:off x="451341" y="4076699"/>
            <a:ext cx="4054154" cy="2159000"/>
          </a:xfrm>
          <a:solidFill>
            <a:schemeClr val="bg1">
              <a:lumMod val="95000"/>
            </a:schemeClr>
          </a:solidFill>
        </p:spPr>
        <p:txBody>
          <a:bodyPr/>
          <a:lstStyle>
            <a:lvl1pPr>
              <a:defRPr/>
            </a:lvl1pPr>
            <a:lvl2pPr>
              <a:defRPr/>
            </a:lvl2pPr>
          </a:lstStyle>
          <a:p>
            <a:pPr lvl="0"/>
            <a:r>
              <a:rPr lang="en-GB" dirty="0"/>
              <a:t> </a:t>
            </a:r>
          </a:p>
        </p:txBody>
      </p:sp>
      <p:sp>
        <p:nvSpPr>
          <p:cNvPr id="24" name="Content Placeholder 2"/>
          <p:cNvSpPr>
            <a:spLocks noGrp="1"/>
          </p:cNvSpPr>
          <p:nvPr>
            <p:ph sz="half" idx="50"/>
          </p:nvPr>
        </p:nvSpPr>
        <p:spPr>
          <a:xfrm>
            <a:off x="451341" y="4076698"/>
            <a:ext cx="4054154" cy="2016000"/>
          </a:xfrm>
          <a:noFill/>
        </p:spPr>
        <p:txBody>
          <a:bodyPr lIns="68113" tIns="68113" rIns="68113" bIns="68113"/>
          <a:lstStyle>
            <a:lvl1pPr>
              <a:defRPr sz="700"/>
            </a:lvl1pPr>
            <a:lvl2pPr>
              <a:defRPr sz="700"/>
            </a:lvl2pPr>
            <a:lvl3pPr>
              <a:defRPr sz="700"/>
            </a:lvl3pPr>
            <a:lvl4pPr>
              <a:defRPr sz="700"/>
            </a:lvl4pPr>
            <a:lvl5pPr>
              <a:defRPr sz="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5" name="Text Placeholder 22"/>
          <p:cNvSpPr>
            <a:spLocks noGrp="1"/>
          </p:cNvSpPr>
          <p:nvPr>
            <p:ph type="body" sz="quarter" idx="51" hasCustomPrompt="1"/>
          </p:nvPr>
        </p:nvSpPr>
        <p:spPr>
          <a:xfrm>
            <a:off x="451341" y="6093297"/>
            <a:ext cx="4054154" cy="142404"/>
          </a:xfrm>
          <a:noFill/>
        </p:spPr>
        <p:txBody>
          <a:bodyPr vert="horz" lIns="68113" tIns="0" rIns="68113" bIns="0" rtlCol="0" anchor="ctr" anchorCtr="0"/>
          <a:lstStyle>
            <a:lvl1pPr>
              <a:defRPr kumimoji="0" lang="en-US" sz="600" b="0" i="1" u="none" strike="noStrike" kern="1200" cap="none" spc="0" normalizeH="0" baseline="0" noProof="0" dirty="0" smtClean="0">
                <a:ln>
                  <a:noFill/>
                </a:ln>
                <a:solidFill>
                  <a:schemeClr val="bg1">
                    <a:lumMod val="50000"/>
                  </a:schemeClr>
                </a:solidFill>
                <a:effectLst/>
                <a:uLnTx/>
                <a:uFillTx/>
                <a:latin typeface="Verdana" pitchFamily="34" charset="0"/>
                <a:ea typeface="+mn-ea"/>
                <a:cs typeface="+mn-cs"/>
              </a:defRPr>
            </a:lvl1pPr>
          </a:lstStyle>
          <a:p>
            <a:pPr marL="0" marR="0" lvl="0" indent="0" algn="l" defTabSz="865108" rtl="0" eaLnBrk="1" fontAlgn="auto" latinLnBrk="0" hangingPunct="1">
              <a:lnSpc>
                <a:spcPct val="100000"/>
              </a:lnSpc>
              <a:spcBef>
                <a:spcPts val="0"/>
              </a:spcBef>
              <a:spcAft>
                <a:spcPts val="0"/>
              </a:spcAft>
              <a:buClrTx/>
              <a:buSzTx/>
              <a:buFontTx/>
              <a:buNone/>
              <a:tabLst/>
              <a:defRPr/>
            </a:pPr>
            <a:r>
              <a:rPr lang="en-US" dirty="0"/>
              <a:t>Source:</a:t>
            </a:r>
          </a:p>
        </p:txBody>
      </p:sp>
      <p:sp>
        <p:nvSpPr>
          <p:cNvPr id="27" name="Text Placeholder 21"/>
          <p:cNvSpPr>
            <a:spLocks noGrp="1"/>
          </p:cNvSpPr>
          <p:nvPr>
            <p:ph type="body" sz="quarter" idx="35" hasCustomPrompt="1"/>
          </p:nvPr>
        </p:nvSpPr>
        <p:spPr>
          <a:xfrm>
            <a:off x="451344" y="1557337"/>
            <a:ext cx="8241324" cy="2159000"/>
          </a:xfrm>
          <a:solidFill>
            <a:schemeClr val="bg1">
              <a:lumMod val="95000"/>
            </a:schemeClr>
          </a:solidFill>
        </p:spPr>
        <p:txBody>
          <a:bodyPr/>
          <a:lstStyle>
            <a:lvl1pPr>
              <a:defRPr/>
            </a:lvl1pPr>
            <a:lvl2pPr>
              <a:defRPr/>
            </a:lvl2pPr>
          </a:lstStyle>
          <a:p>
            <a:pPr lvl="0"/>
            <a:r>
              <a:rPr lang="en-GB" dirty="0"/>
              <a:t> </a:t>
            </a:r>
          </a:p>
        </p:txBody>
      </p:sp>
      <p:sp>
        <p:nvSpPr>
          <p:cNvPr id="28" name="Content Placeholder 2"/>
          <p:cNvSpPr>
            <a:spLocks noGrp="1"/>
          </p:cNvSpPr>
          <p:nvPr>
            <p:ph sz="half" idx="31"/>
          </p:nvPr>
        </p:nvSpPr>
        <p:spPr>
          <a:xfrm>
            <a:off x="451344" y="1557337"/>
            <a:ext cx="8241324" cy="2016000"/>
          </a:xfrm>
          <a:noFill/>
        </p:spPr>
        <p:txBody>
          <a:bodyPr lIns="68113" tIns="68113" rIns="68113" bIns="68113"/>
          <a:lstStyle>
            <a:lvl1pPr>
              <a:defRPr sz="700"/>
            </a:lvl1pPr>
            <a:lvl2pPr>
              <a:defRPr sz="700"/>
            </a:lvl2pPr>
            <a:lvl3pPr>
              <a:defRPr sz="700"/>
            </a:lvl3pPr>
            <a:lvl4pPr>
              <a:defRPr sz="700"/>
            </a:lvl4pPr>
            <a:lvl5pPr>
              <a:defRPr sz="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29" name="Text Placeholder 22"/>
          <p:cNvSpPr>
            <a:spLocks noGrp="1"/>
          </p:cNvSpPr>
          <p:nvPr>
            <p:ph type="body" sz="quarter" idx="33" hasCustomPrompt="1"/>
          </p:nvPr>
        </p:nvSpPr>
        <p:spPr>
          <a:xfrm>
            <a:off x="451344" y="3573935"/>
            <a:ext cx="8241324" cy="142404"/>
          </a:xfrm>
          <a:noFill/>
        </p:spPr>
        <p:txBody>
          <a:bodyPr vert="horz" lIns="68113" tIns="0" rIns="68113" bIns="0" rtlCol="0" anchor="ctr" anchorCtr="0"/>
          <a:lstStyle>
            <a:lvl1pPr>
              <a:defRPr kumimoji="0" lang="en-US" sz="600" b="0" i="1" u="none" strike="noStrike" kern="1200" cap="none" spc="0" normalizeH="0" baseline="0" noProof="0" dirty="0" smtClean="0">
                <a:ln>
                  <a:noFill/>
                </a:ln>
                <a:solidFill>
                  <a:schemeClr val="bg1">
                    <a:lumMod val="50000"/>
                  </a:schemeClr>
                </a:solidFill>
                <a:effectLst/>
                <a:uLnTx/>
                <a:uFillTx/>
                <a:latin typeface="Verdana" pitchFamily="34" charset="0"/>
                <a:ea typeface="+mn-ea"/>
                <a:cs typeface="+mn-cs"/>
              </a:defRPr>
            </a:lvl1pPr>
          </a:lstStyle>
          <a:p>
            <a:pPr marL="0" marR="0" lvl="0" indent="0" algn="l" defTabSz="865108" rtl="0" eaLnBrk="1" fontAlgn="auto" latinLnBrk="0" hangingPunct="1">
              <a:lnSpc>
                <a:spcPct val="100000"/>
              </a:lnSpc>
              <a:spcBef>
                <a:spcPts val="0"/>
              </a:spcBef>
              <a:spcAft>
                <a:spcPts val="0"/>
              </a:spcAft>
              <a:buClrTx/>
              <a:buSzTx/>
              <a:buFontTx/>
              <a:buNone/>
              <a:tabLst/>
              <a:defRPr/>
            </a:pPr>
            <a:r>
              <a:rPr lang="en-US" dirty="0"/>
              <a:t>Source:</a:t>
            </a:r>
          </a:p>
        </p:txBody>
      </p:sp>
      <p:sp>
        <p:nvSpPr>
          <p:cNvPr id="17" name="Text Placeholder 23"/>
          <p:cNvSpPr>
            <a:spLocks noGrp="1"/>
          </p:cNvSpPr>
          <p:nvPr>
            <p:ph type="body" sz="quarter" idx="53"/>
          </p:nvPr>
        </p:nvSpPr>
        <p:spPr>
          <a:xfrm>
            <a:off x="451342" y="3860801"/>
            <a:ext cx="4054720" cy="215900"/>
          </a:xfrm>
          <a:noFill/>
          <a:ln w="9525">
            <a:noFill/>
            <a:miter lim="800000"/>
            <a:headEnd/>
            <a:tailEnd/>
          </a:ln>
        </p:spPr>
        <p:txBody>
          <a:bodyPr vert="horz" wrap="square" lIns="0" tIns="0" rIns="0" bIns="0" numCol="1" anchor="t" anchorCtr="0" compatLnSpc="1">
            <a:prstTxWarp prst="textNoShape">
              <a:avLst/>
            </a:prstTxWarp>
          </a:bodyPr>
          <a:lstStyle>
            <a:lvl1pPr>
              <a:defRPr lang="en-US" sz="1000" i="1" kern="1200" dirty="0" smtClean="0">
                <a:solidFill>
                  <a:schemeClr val="tx2"/>
                </a:solidFill>
                <a:latin typeface="Verdana" pitchFamily="34" charset="0"/>
                <a:ea typeface="+mn-ea"/>
                <a:cs typeface="+mn-cs"/>
              </a:defRPr>
            </a:lvl1pPr>
          </a:lstStyle>
          <a:p>
            <a:pPr marL="0" lvl="0" indent="0" algn="l" rtl="0" eaLnBrk="1" fontAlgn="base" hangingPunct="1">
              <a:lnSpc>
                <a:spcPct val="110000"/>
              </a:lnSpc>
              <a:spcBef>
                <a:spcPts val="572"/>
              </a:spcBef>
              <a:spcAft>
                <a:spcPct val="0"/>
              </a:spcAft>
              <a:buFont typeface="Arial" charset="0"/>
              <a:buNone/>
            </a:pPr>
            <a:r>
              <a:rPr lang="en-US" dirty="0"/>
              <a:t>Click to edit Master text styles</a:t>
            </a:r>
          </a:p>
        </p:txBody>
      </p:sp>
      <p:sp>
        <p:nvSpPr>
          <p:cNvPr id="30" name="Text Placeholder 23"/>
          <p:cNvSpPr>
            <a:spLocks noGrp="1"/>
          </p:cNvSpPr>
          <p:nvPr>
            <p:ph type="body" sz="quarter" idx="54"/>
          </p:nvPr>
        </p:nvSpPr>
        <p:spPr>
          <a:xfrm>
            <a:off x="4637942" y="3860801"/>
            <a:ext cx="4054720" cy="215900"/>
          </a:xfrm>
          <a:noFill/>
          <a:ln w="9525">
            <a:noFill/>
            <a:miter lim="800000"/>
            <a:headEnd/>
            <a:tailEnd/>
          </a:ln>
        </p:spPr>
        <p:txBody>
          <a:bodyPr vert="horz" wrap="square" lIns="0" tIns="0" rIns="0" bIns="0" numCol="1" anchor="t" anchorCtr="0" compatLnSpc="1">
            <a:prstTxWarp prst="textNoShape">
              <a:avLst/>
            </a:prstTxWarp>
          </a:bodyPr>
          <a:lstStyle>
            <a:lvl1pPr>
              <a:defRPr lang="en-US" sz="1000" i="1" kern="1200" dirty="0" smtClean="0">
                <a:solidFill>
                  <a:schemeClr val="tx2"/>
                </a:solidFill>
                <a:latin typeface="Verdana" pitchFamily="34" charset="0"/>
                <a:ea typeface="+mn-ea"/>
                <a:cs typeface="+mn-cs"/>
              </a:defRPr>
            </a:lvl1pPr>
          </a:lstStyle>
          <a:p>
            <a:pPr marL="0" lvl="0" indent="0" algn="l" rtl="0" eaLnBrk="1" fontAlgn="base" hangingPunct="1">
              <a:lnSpc>
                <a:spcPct val="110000"/>
              </a:lnSpc>
              <a:spcBef>
                <a:spcPts val="572"/>
              </a:spcBef>
              <a:spcAft>
                <a:spcPct val="0"/>
              </a:spcAft>
              <a:buFont typeface="Arial" charset="0"/>
              <a:buNone/>
            </a:pPr>
            <a:r>
              <a:rPr lang="en-US" dirty="0"/>
              <a:t>Click to edit Master text styles</a:t>
            </a:r>
          </a:p>
        </p:txBody>
      </p:sp>
      <p:sp>
        <p:nvSpPr>
          <p:cNvPr id="31" name="Text Placeholder 23"/>
          <p:cNvSpPr>
            <a:spLocks noGrp="1"/>
          </p:cNvSpPr>
          <p:nvPr>
            <p:ph type="body" sz="quarter" idx="55"/>
          </p:nvPr>
        </p:nvSpPr>
        <p:spPr>
          <a:xfrm>
            <a:off x="451344" y="1341439"/>
            <a:ext cx="8241324" cy="215900"/>
          </a:xfrm>
          <a:noFill/>
          <a:ln w="9525">
            <a:noFill/>
            <a:miter lim="800000"/>
            <a:headEnd/>
            <a:tailEnd/>
          </a:ln>
        </p:spPr>
        <p:txBody>
          <a:bodyPr vert="horz" wrap="square" lIns="0" tIns="0" rIns="0" bIns="0" numCol="1" anchor="t" anchorCtr="0" compatLnSpc="1">
            <a:prstTxWarp prst="textNoShape">
              <a:avLst/>
            </a:prstTxWarp>
          </a:bodyPr>
          <a:lstStyle>
            <a:lvl1pPr>
              <a:defRPr lang="en-US" sz="1000" i="1" kern="1200" dirty="0" smtClean="0">
                <a:solidFill>
                  <a:schemeClr val="tx2"/>
                </a:solidFill>
                <a:latin typeface="Verdana" pitchFamily="34" charset="0"/>
                <a:ea typeface="+mn-ea"/>
                <a:cs typeface="+mn-cs"/>
              </a:defRPr>
            </a:lvl1pPr>
          </a:lstStyle>
          <a:p>
            <a:pPr marL="0" lvl="0" indent="0" algn="l" rtl="0" eaLnBrk="1" fontAlgn="base" hangingPunct="1">
              <a:lnSpc>
                <a:spcPct val="110000"/>
              </a:lnSpc>
              <a:spcBef>
                <a:spcPts val="572"/>
              </a:spcBef>
              <a:spcAft>
                <a:spcPct val="0"/>
              </a:spcAft>
              <a:buFont typeface="Arial" charset="0"/>
              <a:buNone/>
            </a:pPr>
            <a:r>
              <a:rPr lang="en-US" dirty="0"/>
              <a:t>Click to edit Master text styles</a:t>
            </a:r>
          </a:p>
        </p:txBody>
      </p:sp>
    </p:spTree>
    <p:extLst>
      <p:ext uri="{BB962C8B-B14F-4D97-AF65-F5344CB8AC3E}">
        <p14:creationId xmlns:p14="http://schemas.microsoft.com/office/powerpoint/2010/main" val="2147719127"/>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cSld name="Title + table etc">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nl-NL" dirty="0"/>
              <a:t>Klik om een titel te maken</a:t>
            </a:r>
          </a:p>
        </p:txBody>
      </p:sp>
      <p:sp>
        <p:nvSpPr>
          <p:cNvPr id="3" name="Tijdelijke aanduiding voor dianummer 2"/>
          <p:cNvSpPr>
            <a:spLocks noGrp="1"/>
          </p:cNvSpPr>
          <p:nvPr>
            <p:ph type="sldNum" sz="quarter" idx="10"/>
          </p:nvPr>
        </p:nvSpPr>
        <p:spPr/>
        <p:txBody>
          <a:bodyPr/>
          <a:lstStyle>
            <a:lvl1pPr>
              <a:defRPr>
                <a:solidFill>
                  <a:srgbClr val="5E6A71"/>
                </a:solidFill>
              </a:defRPr>
            </a:lvl1pPr>
          </a:lstStyle>
          <a:p>
            <a:fld id="{4821C4A5-98F2-7545-875B-39B2F4500447}" type="slidenum">
              <a:rPr lang="nl-NL" smtClean="0"/>
              <a:pPr/>
              <a:t>‹Nº›</a:t>
            </a:fld>
            <a:endParaRPr lang="nl-NL" dirty="0"/>
          </a:p>
        </p:txBody>
      </p:sp>
      <p:sp>
        <p:nvSpPr>
          <p:cNvPr id="6" name="Tijdelijke aanduiding voor tekst 5"/>
          <p:cNvSpPr>
            <a:spLocks noGrp="1"/>
          </p:cNvSpPr>
          <p:nvPr>
            <p:ph type="body" sz="quarter" idx="12" hasCustomPrompt="1"/>
          </p:nvPr>
        </p:nvSpPr>
        <p:spPr>
          <a:xfrm>
            <a:off x="476257" y="1411817"/>
            <a:ext cx="8056556" cy="336000"/>
          </a:xfrm>
        </p:spPr>
        <p:txBody>
          <a:bodyPr/>
          <a:lstStyle>
            <a:lvl1pPr marL="0" indent="0">
              <a:buNone/>
              <a:defRPr sz="1200" b="1" i="1">
                <a:solidFill>
                  <a:schemeClr val="accent2"/>
                </a:solidFill>
              </a:defRPr>
            </a:lvl1pPr>
          </a:lstStyle>
          <a:p>
            <a:pPr lvl="0"/>
            <a:r>
              <a:rPr lang="en-US" dirty="0" err="1"/>
              <a:t>Klik</a:t>
            </a:r>
            <a:r>
              <a:rPr lang="en-US" dirty="0"/>
              <a:t> </a:t>
            </a:r>
            <a:r>
              <a:rPr lang="en-US" dirty="0" err="1"/>
              <a:t>om</a:t>
            </a:r>
            <a:r>
              <a:rPr lang="en-US" dirty="0"/>
              <a:t> </a:t>
            </a:r>
            <a:r>
              <a:rPr lang="en-US" dirty="0" err="1"/>
              <a:t>een</a:t>
            </a:r>
            <a:r>
              <a:rPr lang="en-US" dirty="0"/>
              <a:t> </a:t>
            </a:r>
            <a:r>
              <a:rPr lang="en-US" dirty="0" err="1"/>
              <a:t>subtitel</a:t>
            </a:r>
            <a:r>
              <a:rPr lang="en-US" dirty="0"/>
              <a:t> </a:t>
            </a:r>
            <a:r>
              <a:rPr lang="en-US" dirty="0" err="1"/>
              <a:t>te</a:t>
            </a:r>
            <a:r>
              <a:rPr lang="en-US" dirty="0"/>
              <a:t> </a:t>
            </a:r>
            <a:r>
              <a:rPr lang="en-US" dirty="0" err="1"/>
              <a:t>maken</a:t>
            </a:r>
            <a:endParaRPr lang="en-US" dirty="0"/>
          </a:p>
        </p:txBody>
      </p:sp>
      <p:sp>
        <p:nvSpPr>
          <p:cNvPr id="7" name="Content Placeholder 6"/>
          <p:cNvSpPr>
            <a:spLocks noGrp="1"/>
          </p:cNvSpPr>
          <p:nvPr>
            <p:ph sz="quarter" idx="13" hasCustomPrompt="1"/>
          </p:nvPr>
        </p:nvSpPr>
        <p:spPr>
          <a:xfrm>
            <a:off x="476251" y="1747818"/>
            <a:ext cx="8056562" cy="4592983"/>
          </a:xfrm>
        </p:spPr>
        <p:txBody>
          <a:bodyPr/>
          <a:lstStyle/>
          <a:p>
            <a:pPr lvl="0"/>
            <a:r>
              <a:rPr lang="en-US" dirty="0" err="1"/>
              <a:t>Klik</a:t>
            </a:r>
            <a:r>
              <a:rPr lang="en-US" dirty="0"/>
              <a:t> om de </a:t>
            </a:r>
            <a:r>
              <a:rPr lang="en-US" dirty="0" err="1"/>
              <a:t>tekststijl</a:t>
            </a:r>
            <a:r>
              <a:rPr lang="en-US" dirty="0"/>
              <a:t> van het model </a:t>
            </a:r>
            <a:r>
              <a:rPr lang="en-US" dirty="0" err="1"/>
              <a:t>te</a:t>
            </a:r>
            <a:r>
              <a:rPr lang="en-US" dirty="0"/>
              <a:t> </a:t>
            </a:r>
            <a:r>
              <a:rPr lang="en-US" dirty="0" err="1"/>
              <a:t>bewerken</a:t>
            </a:r>
            <a:endParaRPr lang="en-US" dirty="0"/>
          </a:p>
          <a:p>
            <a:pPr lvl="1"/>
            <a:r>
              <a:rPr lang="en-US" dirty="0" err="1"/>
              <a:t>Tweede</a:t>
            </a:r>
            <a:r>
              <a:rPr lang="en-US" dirty="0"/>
              <a:t> </a:t>
            </a:r>
            <a:r>
              <a:rPr lang="en-US" dirty="0" err="1"/>
              <a:t>niveau</a:t>
            </a:r>
            <a:endParaRPr lang="en-US" dirty="0"/>
          </a:p>
          <a:p>
            <a:pPr lvl="2"/>
            <a:r>
              <a:rPr lang="en-US" dirty="0" err="1"/>
              <a:t>Derde</a:t>
            </a:r>
            <a:r>
              <a:rPr lang="en-US" dirty="0"/>
              <a:t> </a:t>
            </a:r>
            <a:r>
              <a:rPr lang="en-US" dirty="0" err="1"/>
              <a:t>niveau</a:t>
            </a:r>
            <a:endParaRPr lang="en-US" dirty="0"/>
          </a:p>
          <a:p>
            <a:pPr lvl="3"/>
            <a:r>
              <a:rPr lang="en-US" dirty="0" err="1"/>
              <a:t>Vierde</a:t>
            </a:r>
            <a:r>
              <a:rPr lang="en-US" dirty="0"/>
              <a:t> </a:t>
            </a:r>
            <a:r>
              <a:rPr lang="en-US" dirty="0" err="1"/>
              <a:t>niveau</a:t>
            </a:r>
            <a:endParaRPr lang="en-US" dirty="0"/>
          </a:p>
        </p:txBody>
      </p:sp>
      <p:sp>
        <p:nvSpPr>
          <p:cNvPr id="8" name="Tijdelijke aanduiding voor voettekst 3"/>
          <p:cNvSpPr>
            <a:spLocks noGrp="1"/>
          </p:cNvSpPr>
          <p:nvPr>
            <p:ph type="ftr" sz="quarter" idx="3"/>
          </p:nvPr>
        </p:nvSpPr>
        <p:spPr>
          <a:xfrm>
            <a:off x="475815" y="6483361"/>
            <a:ext cx="7042588" cy="273051"/>
          </a:xfrm>
          <a:prstGeom prst="rect">
            <a:avLst/>
          </a:prstGeom>
        </p:spPr>
        <p:txBody>
          <a:bodyPr vert="horz" lIns="0" tIns="45720" rIns="0" bIns="45720" rtlCol="0" anchor="ctr"/>
          <a:lstStyle>
            <a:lvl1pPr algn="l">
              <a:defRPr sz="900">
                <a:solidFill>
                  <a:srgbClr val="5E6A71"/>
                </a:solidFill>
              </a:defRPr>
            </a:lvl1pPr>
          </a:lstStyle>
          <a:p>
            <a:endParaRPr lang="nl-NL" dirty="0"/>
          </a:p>
        </p:txBody>
      </p:sp>
    </p:spTree>
    <p:extLst>
      <p:ext uri="{BB962C8B-B14F-4D97-AF65-F5344CB8AC3E}">
        <p14:creationId xmlns:p14="http://schemas.microsoft.com/office/powerpoint/2010/main" val="3724692851"/>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 columns wide/narrow">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en-GB" noProof="0" dirty="0"/>
          </a:p>
        </p:txBody>
      </p:sp>
      <p:sp>
        <p:nvSpPr>
          <p:cNvPr id="3" name="Tijdelijke aanduiding voor dianummer 2"/>
          <p:cNvSpPr>
            <a:spLocks noGrp="1"/>
          </p:cNvSpPr>
          <p:nvPr>
            <p:ph type="sldNum" sz="quarter" idx="10"/>
          </p:nvPr>
        </p:nvSpPr>
        <p:spPr/>
        <p:txBody>
          <a:bodyPr/>
          <a:lstStyle>
            <a:lvl1pPr>
              <a:defRPr>
                <a:solidFill>
                  <a:srgbClr val="5E6A71"/>
                </a:solidFill>
              </a:defRPr>
            </a:lvl1pPr>
          </a:lstStyle>
          <a:p>
            <a:fld id="{4821C4A5-98F2-7545-875B-39B2F4500447}" type="slidenum">
              <a:rPr lang="en-GB" smtClean="0"/>
              <a:pPr/>
              <a:t>‹Nº›</a:t>
            </a:fld>
            <a:endParaRPr lang="en-GB" dirty="0"/>
          </a:p>
        </p:txBody>
      </p:sp>
      <p:sp>
        <p:nvSpPr>
          <p:cNvPr id="5" name="Tijdelijke aanduiding voor inhoud 4"/>
          <p:cNvSpPr>
            <a:spLocks noGrp="1"/>
          </p:cNvSpPr>
          <p:nvPr>
            <p:ph sz="quarter" idx="11"/>
          </p:nvPr>
        </p:nvSpPr>
        <p:spPr>
          <a:xfrm>
            <a:off x="475815" y="1773238"/>
            <a:ext cx="5019052"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7" name="Tijdelijke aanduiding voor inhoud 6"/>
          <p:cNvSpPr>
            <a:spLocks noGrp="1"/>
          </p:cNvSpPr>
          <p:nvPr>
            <p:ph sz="quarter" idx="12"/>
          </p:nvPr>
        </p:nvSpPr>
        <p:spPr>
          <a:xfrm>
            <a:off x="5731934" y="1773238"/>
            <a:ext cx="2548466"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6" name="Tijdelijke aanduiding voor voettekst 3"/>
          <p:cNvSpPr>
            <a:spLocks noGrp="1"/>
          </p:cNvSpPr>
          <p:nvPr>
            <p:ph type="ftr" sz="quarter" idx="3"/>
          </p:nvPr>
        </p:nvSpPr>
        <p:spPr>
          <a:xfrm>
            <a:off x="475881" y="6483356"/>
            <a:ext cx="7161651" cy="273050"/>
          </a:xfrm>
          <a:prstGeom prst="rect">
            <a:avLst/>
          </a:prstGeom>
        </p:spPr>
        <p:txBody>
          <a:bodyPr vert="horz" lIns="0" tIns="45720" rIns="0" bIns="45720" rtlCol="0" anchor="ctr"/>
          <a:lstStyle>
            <a:lvl1pPr algn="l">
              <a:defRPr sz="1200">
                <a:solidFill>
                  <a:srgbClr val="5E6A71"/>
                </a:solidFill>
              </a:defRPr>
            </a:lvl1pPr>
          </a:lstStyle>
          <a:p>
            <a:endParaRPr lang="en-GB" dirty="0"/>
          </a:p>
        </p:txBody>
      </p:sp>
    </p:spTree>
    <p:extLst>
      <p:ext uri="{BB962C8B-B14F-4D97-AF65-F5344CB8AC3E}">
        <p14:creationId xmlns:p14="http://schemas.microsoft.com/office/powerpoint/2010/main" val="3930849125"/>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columns narrow/wid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en-GB" noProof="0" dirty="0"/>
          </a:p>
        </p:txBody>
      </p:sp>
      <p:sp>
        <p:nvSpPr>
          <p:cNvPr id="3" name="Tijdelijke aanduiding voor dianummer 2"/>
          <p:cNvSpPr>
            <a:spLocks noGrp="1"/>
          </p:cNvSpPr>
          <p:nvPr>
            <p:ph type="sldNum" sz="quarter" idx="10"/>
          </p:nvPr>
        </p:nvSpPr>
        <p:spPr/>
        <p:txBody>
          <a:bodyPr/>
          <a:lstStyle>
            <a:lvl1pPr>
              <a:defRPr>
                <a:solidFill>
                  <a:srgbClr val="5E6A71"/>
                </a:solidFill>
              </a:defRPr>
            </a:lvl1pPr>
          </a:lstStyle>
          <a:p>
            <a:fld id="{4821C4A5-98F2-7545-875B-39B2F4500447}" type="slidenum">
              <a:rPr lang="en-GB" smtClean="0"/>
              <a:pPr/>
              <a:t>‹Nº›</a:t>
            </a:fld>
            <a:endParaRPr lang="en-GB" dirty="0"/>
          </a:p>
        </p:txBody>
      </p:sp>
      <p:sp>
        <p:nvSpPr>
          <p:cNvPr id="5" name="Tijdelijke aanduiding voor inhoud 4"/>
          <p:cNvSpPr>
            <a:spLocks noGrp="1"/>
          </p:cNvSpPr>
          <p:nvPr>
            <p:ph sz="quarter" idx="11"/>
          </p:nvPr>
        </p:nvSpPr>
        <p:spPr>
          <a:xfrm>
            <a:off x="475815" y="1773238"/>
            <a:ext cx="2538318"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7" name="Tijdelijke aanduiding voor inhoud 6"/>
          <p:cNvSpPr>
            <a:spLocks noGrp="1"/>
          </p:cNvSpPr>
          <p:nvPr>
            <p:ph sz="quarter" idx="12"/>
          </p:nvPr>
        </p:nvSpPr>
        <p:spPr>
          <a:xfrm>
            <a:off x="3259741" y="1773238"/>
            <a:ext cx="5020733"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6" name="Tijdelijke aanduiding voor voettekst 3"/>
          <p:cNvSpPr>
            <a:spLocks noGrp="1"/>
          </p:cNvSpPr>
          <p:nvPr>
            <p:ph type="ftr" sz="quarter" idx="3"/>
          </p:nvPr>
        </p:nvSpPr>
        <p:spPr>
          <a:xfrm>
            <a:off x="475881" y="6483356"/>
            <a:ext cx="7161651" cy="273050"/>
          </a:xfrm>
          <a:prstGeom prst="rect">
            <a:avLst/>
          </a:prstGeom>
        </p:spPr>
        <p:txBody>
          <a:bodyPr vert="horz" lIns="0" tIns="45720" rIns="0" bIns="45720" rtlCol="0" anchor="ctr"/>
          <a:lstStyle>
            <a:lvl1pPr algn="l">
              <a:defRPr sz="1200">
                <a:solidFill>
                  <a:srgbClr val="5E6A71"/>
                </a:solidFill>
              </a:defRPr>
            </a:lvl1pPr>
          </a:lstStyle>
          <a:p>
            <a:endParaRPr lang="en-GB" dirty="0"/>
          </a:p>
        </p:txBody>
      </p:sp>
    </p:spTree>
    <p:extLst>
      <p:ext uri="{BB962C8B-B14F-4D97-AF65-F5344CB8AC3E}">
        <p14:creationId xmlns:p14="http://schemas.microsoft.com/office/powerpoint/2010/main" val="2089629866"/>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columns">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en-GB" noProof="0" dirty="0" err="1"/>
              <a:t>Klik</a:t>
            </a:r>
            <a:r>
              <a:rPr lang="en-GB" noProof="0" dirty="0"/>
              <a:t> om </a:t>
            </a:r>
            <a:r>
              <a:rPr lang="en-GB" noProof="0" dirty="0" err="1"/>
              <a:t>een</a:t>
            </a:r>
            <a:r>
              <a:rPr lang="en-GB" noProof="0" dirty="0"/>
              <a:t> </a:t>
            </a:r>
            <a:r>
              <a:rPr lang="en-GB" noProof="0" dirty="0" err="1"/>
              <a:t>titel</a:t>
            </a:r>
            <a:r>
              <a:rPr lang="en-GB" noProof="0" dirty="0"/>
              <a:t> </a:t>
            </a:r>
            <a:r>
              <a:rPr lang="en-GB" noProof="0" dirty="0" err="1"/>
              <a:t>te</a:t>
            </a:r>
            <a:r>
              <a:rPr lang="en-GB" noProof="0" dirty="0"/>
              <a:t> </a:t>
            </a:r>
            <a:r>
              <a:rPr lang="en-GB" noProof="0" dirty="0" err="1"/>
              <a:t>maken</a:t>
            </a:r>
            <a:endParaRPr lang="en-GB" noProof="0" dirty="0"/>
          </a:p>
        </p:txBody>
      </p:sp>
      <p:sp>
        <p:nvSpPr>
          <p:cNvPr id="3" name="Tijdelijke aanduiding voor dianummer 2"/>
          <p:cNvSpPr>
            <a:spLocks noGrp="1"/>
          </p:cNvSpPr>
          <p:nvPr>
            <p:ph type="sldNum" sz="quarter" idx="10"/>
          </p:nvPr>
        </p:nvSpPr>
        <p:spPr/>
        <p:txBody>
          <a:bodyPr/>
          <a:lstStyle>
            <a:lvl1pPr>
              <a:defRPr>
                <a:solidFill>
                  <a:srgbClr val="5E6A71"/>
                </a:solidFill>
              </a:defRPr>
            </a:lvl1pPr>
          </a:lstStyle>
          <a:p>
            <a:fld id="{4821C4A5-98F2-7545-875B-39B2F4500447}" type="slidenum">
              <a:rPr lang="en-GB" smtClean="0"/>
              <a:pPr/>
              <a:t>‹Nº›</a:t>
            </a:fld>
            <a:endParaRPr lang="en-GB" dirty="0"/>
          </a:p>
        </p:txBody>
      </p:sp>
      <p:sp>
        <p:nvSpPr>
          <p:cNvPr id="7" name="Tijdelijke aanduiding voor inhoud 6"/>
          <p:cNvSpPr>
            <a:spLocks noGrp="1"/>
          </p:cNvSpPr>
          <p:nvPr>
            <p:ph sz="quarter" idx="12"/>
          </p:nvPr>
        </p:nvSpPr>
        <p:spPr>
          <a:xfrm>
            <a:off x="3150466" y="1773238"/>
            <a:ext cx="2448000"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6" name="Tijdelijke aanduiding voor inhoud 6"/>
          <p:cNvSpPr>
            <a:spLocks noGrp="1"/>
          </p:cNvSpPr>
          <p:nvPr>
            <p:ph sz="quarter" idx="13"/>
          </p:nvPr>
        </p:nvSpPr>
        <p:spPr>
          <a:xfrm>
            <a:off x="5832400" y="1773238"/>
            <a:ext cx="2448000"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8" name="Tijdelijke aanduiding voor inhoud 6"/>
          <p:cNvSpPr>
            <a:spLocks noGrp="1"/>
          </p:cNvSpPr>
          <p:nvPr>
            <p:ph sz="quarter" idx="14"/>
          </p:nvPr>
        </p:nvSpPr>
        <p:spPr>
          <a:xfrm>
            <a:off x="475815" y="1773238"/>
            <a:ext cx="2448000" cy="4581525"/>
          </a:xfrm>
        </p:spPr>
        <p:txBody>
          <a:bodyPr/>
          <a:lstStyle>
            <a:lvl1pPr>
              <a:defRPr sz="1800"/>
            </a:lvl1pPr>
            <a:lvl2pPr>
              <a:defRPr sz="1800"/>
            </a:lvl2pPr>
            <a:lvl3pPr>
              <a:defRPr sz="16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sp>
        <p:nvSpPr>
          <p:cNvPr id="9" name="Tijdelijke aanduiding voor voettekst 3"/>
          <p:cNvSpPr>
            <a:spLocks noGrp="1"/>
          </p:cNvSpPr>
          <p:nvPr>
            <p:ph type="ftr" sz="quarter" idx="3"/>
          </p:nvPr>
        </p:nvSpPr>
        <p:spPr>
          <a:xfrm>
            <a:off x="475881" y="6483356"/>
            <a:ext cx="7161651" cy="273050"/>
          </a:xfrm>
          <a:prstGeom prst="rect">
            <a:avLst/>
          </a:prstGeom>
        </p:spPr>
        <p:txBody>
          <a:bodyPr vert="horz" lIns="0" tIns="45720" rIns="0" bIns="45720" rtlCol="0" anchor="ctr"/>
          <a:lstStyle>
            <a:lvl1pPr algn="l">
              <a:defRPr sz="1200">
                <a:solidFill>
                  <a:srgbClr val="5E6A71"/>
                </a:solidFill>
              </a:defRPr>
            </a:lvl1pPr>
          </a:lstStyle>
          <a:p>
            <a:endParaRPr lang="en-GB" dirty="0"/>
          </a:p>
        </p:txBody>
      </p:sp>
    </p:spTree>
    <p:extLst>
      <p:ext uri="{BB962C8B-B14F-4D97-AF65-F5344CB8AC3E}">
        <p14:creationId xmlns:p14="http://schemas.microsoft.com/office/powerpoint/2010/main" val="1339982382"/>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en-US"/>
              <a:t>Click to edit Master title style</a:t>
            </a:r>
            <a:endParaRPr lang="en-GB" noProof="0" dirty="0"/>
          </a:p>
        </p:txBody>
      </p:sp>
      <p:sp>
        <p:nvSpPr>
          <p:cNvPr id="3" name="Tijdelijke aanduiding voor dianummer 2"/>
          <p:cNvSpPr>
            <a:spLocks noGrp="1"/>
          </p:cNvSpPr>
          <p:nvPr>
            <p:ph type="sldNum" sz="quarter" idx="10"/>
          </p:nvPr>
        </p:nvSpPr>
        <p:spPr>
          <a:xfrm>
            <a:off x="7637546" y="6483356"/>
            <a:ext cx="642937" cy="273050"/>
          </a:xfrm>
        </p:spPr>
        <p:txBody>
          <a:bodyPr/>
          <a:lstStyle>
            <a:lvl1pPr>
              <a:defRPr>
                <a:solidFill>
                  <a:srgbClr val="5E6A71"/>
                </a:solidFill>
              </a:defRPr>
            </a:lvl1pPr>
          </a:lstStyle>
          <a:p>
            <a:fld id="{4821C4A5-98F2-7545-875B-39B2F4500447}" type="slidenum">
              <a:rPr lang="en-GB" smtClean="0"/>
              <a:pPr/>
              <a:t>‹Nº›</a:t>
            </a:fld>
            <a:endParaRPr lang="en-GB" dirty="0"/>
          </a:p>
        </p:txBody>
      </p:sp>
      <p:sp>
        <p:nvSpPr>
          <p:cNvPr id="4" name="Tijdelijke aanduiding voor voettekst 3"/>
          <p:cNvSpPr>
            <a:spLocks noGrp="1"/>
          </p:cNvSpPr>
          <p:nvPr>
            <p:ph type="ftr" sz="quarter" idx="3"/>
          </p:nvPr>
        </p:nvSpPr>
        <p:spPr>
          <a:xfrm>
            <a:off x="475881" y="6483356"/>
            <a:ext cx="7161651" cy="273050"/>
          </a:xfrm>
          <a:prstGeom prst="rect">
            <a:avLst/>
          </a:prstGeom>
        </p:spPr>
        <p:txBody>
          <a:bodyPr vert="horz" lIns="0" tIns="45720" rIns="0" bIns="45720" rtlCol="0" anchor="ctr"/>
          <a:lstStyle>
            <a:lvl1pPr algn="l">
              <a:defRPr sz="1200">
                <a:solidFill>
                  <a:srgbClr val="5E6A71"/>
                </a:solidFill>
              </a:defRPr>
            </a:lvl1pPr>
          </a:lstStyle>
          <a:p>
            <a:endParaRPr lang="en-GB" dirty="0"/>
          </a:p>
        </p:txBody>
      </p:sp>
    </p:spTree>
    <p:extLst>
      <p:ext uri="{BB962C8B-B14F-4D97-AF65-F5344CB8AC3E}">
        <p14:creationId xmlns:p14="http://schemas.microsoft.com/office/powerpoint/2010/main" val="2003259579"/>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image" Target="../media/image1.png"/><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3.xml"/><Relationship Id="rId13" Type="http://schemas.openxmlformats.org/officeDocument/2006/relationships/slideLayout" Target="../slideLayouts/slideLayout48.xml"/><Relationship Id="rId18" Type="http://schemas.openxmlformats.org/officeDocument/2006/relationships/slideLayout" Target="../slideLayouts/slideLayout53.xml"/><Relationship Id="rId3" Type="http://schemas.openxmlformats.org/officeDocument/2006/relationships/slideLayout" Target="../slideLayouts/slideLayout38.xml"/><Relationship Id="rId21" Type="http://schemas.openxmlformats.org/officeDocument/2006/relationships/slideLayout" Target="../slideLayouts/slideLayout56.xml"/><Relationship Id="rId7" Type="http://schemas.openxmlformats.org/officeDocument/2006/relationships/slideLayout" Target="../slideLayouts/slideLayout42.xml"/><Relationship Id="rId12" Type="http://schemas.openxmlformats.org/officeDocument/2006/relationships/slideLayout" Target="../slideLayouts/slideLayout47.xml"/><Relationship Id="rId17" Type="http://schemas.openxmlformats.org/officeDocument/2006/relationships/slideLayout" Target="../slideLayouts/slideLayout52.xml"/><Relationship Id="rId25" Type="http://schemas.openxmlformats.org/officeDocument/2006/relationships/image" Target="../media/image1.png"/><Relationship Id="rId2" Type="http://schemas.openxmlformats.org/officeDocument/2006/relationships/slideLayout" Target="../slideLayouts/slideLayout37.xml"/><Relationship Id="rId16" Type="http://schemas.openxmlformats.org/officeDocument/2006/relationships/slideLayout" Target="../slideLayouts/slideLayout51.xml"/><Relationship Id="rId20" Type="http://schemas.openxmlformats.org/officeDocument/2006/relationships/slideLayout" Target="../slideLayouts/slideLayout55.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24" Type="http://schemas.openxmlformats.org/officeDocument/2006/relationships/theme" Target="../theme/theme3.xml"/><Relationship Id="rId5" Type="http://schemas.openxmlformats.org/officeDocument/2006/relationships/slideLayout" Target="../slideLayouts/slideLayout40.xml"/><Relationship Id="rId15" Type="http://schemas.openxmlformats.org/officeDocument/2006/relationships/slideLayout" Target="../slideLayouts/slideLayout50.xml"/><Relationship Id="rId23" Type="http://schemas.openxmlformats.org/officeDocument/2006/relationships/slideLayout" Target="../slideLayouts/slideLayout58.xml"/><Relationship Id="rId10" Type="http://schemas.openxmlformats.org/officeDocument/2006/relationships/slideLayout" Target="../slideLayouts/slideLayout45.xml"/><Relationship Id="rId19" Type="http://schemas.openxmlformats.org/officeDocument/2006/relationships/slideLayout" Target="../slideLayouts/slideLayout54.xml"/><Relationship Id="rId4" Type="http://schemas.openxmlformats.org/officeDocument/2006/relationships/slideLayout" Target="../slideLayouts/slideLayout39.xml"/><Relationship Id="rId9" Type="http://schemas.openxmlformats.org/officeDocument/2006/relationships/slideLayout" Target="../slideLayouts/slideLayout44.xml"/><Relationship Id="rId14" Type="http://schemas.openxmlformats.org/officeDocument/2006/relationships/slideLayout" Target="../slideLayouts/slideLayout49.xml"/><Relationship Id="rId22" Type="http://schemas.openxmlformats.org/officeDocument/2006/relationships/slideLayout" Target="../slideLayouts/slideLayout5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75815" y="255115"/>
            <a:ext cx="7042586" cy="1167345"/>
          </a:xfrm>
          <a:prstGeom prst="rect">
            <a:avLst/>
          </a:prstGeom>
        </p:spPr>
        <p:txBody>
          <a:bodyPr vert="horz" lIns="0" tIns="0" rIns="0" bIns="0" rtlCol="0" anchor="ctr">
            <a:noAutofit/>
          </a:bodyPr>
          <a:lstStyle/>
          <a:p>
            <a:r>
              <a:rPr lang="en-US"/>
              <a:t>Click to edit Master title style</a:t>
            </a:r>
            <a:endParaRPr lang="en-GB" noProof="0" dirty="0"/>
          </a:p>
        </p:txBody>
      </p:sp>
      <p:sp>
        <p:nvSpPr>
          <p:cNvPr id="5" name="Kader 4" hidden="1"/>
          <p:cNvSpPr/>
          <p:nvPr/>
        </p:nvSpPr>
        <p:spPr>
          <a:xfrm>
            <a:off x="-540568" y="-544790"/>
            <a:ext cx="10225136" cy="7947581"/>
          </a:xfrm>
          <a:prstGeom prst="frame">
            <a:avLst>
              <a:gd name="adj1" fmla="val 6674"/>
            </a:avLst>
          </a:prstGeom>
          <a:noFill/>
          <a:ln w="6350" cap="flat" cmpd="sng" algn="ctr">
            <a:solidFill>
              <a:schemeClr val="accent2"/>
            </a:solidFill>
            <a:prstDash val="solid"/>
          </a:ln>
          <a:effectLst/>
        </p:spPr>
        <p:txBody>
          <a:bodyPr rot="0" spcFirstLastPara="0" vertOverflow="overflow" horzOverflow="overflow" vert="horz" wrap="square" lIns="91440" tIns="36000" rIns="91440" bIns="72000" numCol="1" spcCol="0" rtlCol="0" fromWordArt="0" anchor="ctr" anchorCtr="0" forceAA="0" compatLnSpc="1">
            <a:prstTxWarp prst="textNoShape">
              <a:avLst/>
            </a:prstTxWarp>
            <a:noAutofit/>
          </a:bodyPr>
          <a:lstStyle/>
          <a:p>
            <a:pPr algn="ctr">
              <a:lnSpc>
                <a:spcPct val="110000"/>
              </a:lnSpc>
            </a:pPr>
            <a:endParaRPr lang="nl-NL" kern="0" dirty="0">
              <a:solidFill>
                <a:srgbClr val="000000"/>
              </a:solidFill>
              <a:latin typeface="Myriad Pro"/>
              <a:cs typeface="Myriad Pro"/>
            </a:endParaRPr>
          </a:p>
        </p:txBody>
      </p:sp>
      <p:sp>
        <p:nvSpPr>
          <p:cNvPr id="7" name="Tijdelijke aanduiding voor dianummer 6"/>
          <p:cNvSpPr>
            <a:spLocks noGrp="1"/>
          </p:cNvSpPr>
          <p:nvPr>
            <p:ph type="sldNum" sz="quarter" idx="4"/>
          </p:nvPr>
        </p:nvSpPr>
        <p:spPr>
          <a:xfrm>
            <a:off x="7637546" y="6483356"/>
            <a:ext cx="642937" cy="273050"/>
          </a:xfrm>
          <a:prstGeom prst="rect">
            <a:avLst/>
          </a:prstGeom>
        </p:spPr>
        <p:txBody>
          <a:bodyPr vert="horz" lIns="91440" tIns="45720" rIns="0" bIns="45720" rtlCol="0" anchor="ctr"/>
          <a:lstStyle>
            <a:lvl1pPr algn="r">
              <a:defRPr sz="1200">
                <a:solidFill>
                  <a:srgbClr val="5E6A71"/>
                </a:solidFill>
              </a:defRPr>
            </a:lvl1pPr>
          </a:lstStyle>
          <a:p>
            <a:pPr defTabSz="456999"/>
            <a:fld id="{4821C4A5-98F2-7545-875B-39B2F4500447}" type="slidenum">
              <a:rPr lang="en-GB" smtClean="0"/>
              <a:pPr defTabSz="456999"/>
              <a:t>‹Nº›</a:t>
            </a:fld>
            <a:endParaRPr lang="en-GB" dirty="0"/>
          </a:p>
        </p:txBody>
      </p:sp>
      <p:sp>
        <p:nvSpPr>
          <p:cNvPr id="8" name="Tijdelijke aanduiding voor tekst 7"/>
          <p:cNvSpPr>
            <a:spLocks noGrp="1"/>
          </p:cNvSpPr>
          <p:nvPr>
            <p:ph type="body" idx="1"/>
          </p:nvPr>
        </p:nvSpPr>
        <p:spPr>
          <a:xfrm>
            <a:off x="475812" y="1782763"/>
            <a:ext cx="7804588" cy="4572000"/>
          </a:xfrm>
          <a:prstGeom prst="rect">
            <a:avLst/>
          </a:prstGeom>
        </p:spPr>
        <p:txBody>
          <a:bodyPr vert="horz" lIns="0" tIns="45720" rIns="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pic>
        <p:nvPicPr>
          <p:cNvPr id="3" name="Afbeelding 2" descr="RB_logo_rgb.png"/>
          <p:cNvPicPr>
            <a:picLocks noChangeAspect="1"/>
          </p:cNvPicPr>
          <p:nvPr/>
        </p:nvPicPr>
        <p:blipFill>
          <a:blip r:embed="rId24" cstate="screen">
            <a:extLst>
              <a:ext uri="{28A0092B-C50C-407E-A947-70E740481C1C}">
                <a14:useLocalDpi xmlns:a14="http://schemas.microsoft.com/office/drawing/2010/main" val="0"/>
              </a:ext>
            </a:extLst>
          </a:blip>
          <a:stretch>
            <a:fillRect/>
          </a:stretch>
        </p:blipFill>
        <p:spPr>
          <a:xfrm>
            <a:off x="7939844" y="423393"/>
            <a:ext cx="679765" cy="821267"/>
          </a:xfrm>
          <a:prstGeom prst="rect">
            <a:avLst/>
          </a:prstGeom>
        </p:spPr>
      </p:pic>
      <p:sp>
        <p:nvSpPr>
          <p:cNvPr id="4" name="Tijdelijke aanduiding voor voettekst 3"/>
          <p:cNvSpPr>
            <a:spLocks noGrp="1"/>
          </p:cNvSpPr>
          <p:nvPr>
            <p:ph type="ftr" sz="quarter" idx="3"/>
          </p:nvPr>
        </p:nvSpPr>
        <p:spPr>
          <a:xfrm>
            <a:off x="475881" y="6483356"/>
            <a:ext cx="7161651" cy="273050"/>
          </a:xfrm>
          <a:prstGeom prst="rect">
            <a:avLst/>
          </a:prstGeom>
        </p:spPr>
        <p:txBody>
          <a:bodyPr vert="horz" lIns="0" tIns="45720" rIns="0" bIns="45720" rtlCol="0" anchor="ctr"/>
          <a:lstStyle>
            <a:lvl1pPr algn="l">
              <a:defRPr sz="1200">
                <a:solidFill>
                  <a:srgbClr val="5E6A71"/>
                </a:solidFill>
              </a:defRPr>
            </a:lvl1pPr>
          </a:lstStyle>
          <a:p>
            <a:pPr defTabSz="456999"/>
            <a:endParaRPr lang="en-GB" dirty="0"/>
          </a:p>
        </p:txBody>
      </p:sp>
    </p:spTree>
    <p:extLst>
      <p:ext uri="{BB962C8B-B14F-4D97-AF65-F5344CB8AC3E}">
        <p14:creationId xmlns:p14="http://schemas.microsoft.com/office/powerpoint/2010/main" val="4263076436"/>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 id="2147483748" r:id="rId16"/>
    <p:sldLayoutId id="2147483749" r:id="rId17"/>
    <p:sldLayoutId id="2147483750" r:id="rId18"/>
    <p:sldLayoutId id="2147483751" r:id="rId19"/>
    <p:sldLayoutId id="2147483752" r:id="rId20"/>
    <p:sldLayoutId id="2147483753" r:id="rId21"/>
    <p:sldLayoutId id="2147483754" r:id="rId22"/>
  </p:sldLayoutIdLst>
  <p:transition>
    <p:fade/>
  </p:transition>
  <p:hf hdr="0" ftr="0" dt="0"/>
  <p:txStyles>
    <p:titleStyle>
      <a:lvl1pPr algn="l" defTabSz="456999" rtl="0" eaLnBrk="1" latinLnBrk="0" hangingPunct="1">
        <a:lnSpc>
          <a:spcPct val="90000"/>
        </a:lnSpc>
        <a:spcBef>
          <a:spcPct val="0"/>
        </a:spcBef>
        <a:buNone/>
        <a:defRPr sz="3200" b="0" i="0" kern="1200">
          <a:solidFill>
            <a:schemeClr val="tx2"/>
          </a:solidFill>
          <a:latin typeface="+mj-lt"/>
          <a:ea typeface="+mj-ea"/>
          <a:cs typeface="Myriad Pro Light"/>
        </a:defRPr>
      </a:lvl1pPr>
    </p:titleStyle>
    <p:bodyStyle>
      <a:lvl1pPr marL="216000" marR="0" indent="-216000" algn="l" defTabSz="914400" rtl="0" eaLnBrk="1" fontAlgn="auto" latinLnBrk="0" hangingPunct="1">
        <a:lnSpc>
          <a:spcPct val="100000"/>
        </a:lnSpc>
        <a:spcBef>
          <a:spcPct val="20000"/>
        </a:spcBef>
        <a:spcAft>
          <a:spcPts val="0"/>
        </a:spcAft>
        <a:buClr>
          <a:schemeClr val="accent2"/>
        </a:buClr>
        <a:buSzPct val="90000"/>
        <a:buFont typeface="Lucida Grande"/>
        <a:buChar char="•"/>
        <a:tabLst/>
        <a:defRPr kumimoji="0" lang="nl-NL" sz="1800" b="0" i="0" u="none" strike="noStrike" kern="1200" cap="none" spc="0" normalizeH="0" baseline="0" noProof="0">
          <a:ln>
            <a:noFill/>
          </a:ln>
          <a:solidFill>
            <a:schemeClr val="tx1"/>
          </a:solidFill>
          <a:effectLst/>
          <a:uLnTx/>
          <a:uFillTx/>
          <a:latin typeface="+mn-lt"/>
          <a:ea typeface="+mn-ea"/>
          <a:cs typeface="Myriad Pro Light" pitchFamily="34" charset="0"/>
        </a:defRPr>
      </a:lvl1pPr>
      <a:lvl2pPr marL="432000" marR="0" indent="-216000" algn="l" defTabSz="914400" rtl="0" eaLnBrk="1" fontAlgn="auto" latinLnBrk="0" hangingPunct="1">
        <a:lnSpc>
          <a:spcPct val="100000"/>
        </a:lnSpc>
        <a:spcBef>
          <a:spcPct val="20000"/>
        </a:spcBef>
        <a:spcAft>
          <a:spcPts val="0"/>
        </a:spcAft>
        <a:buClr>
          <a:schemeClr val="tx2"/>
        </a:buClr>
        <a:buSzPct val="90000"/>
        <a:buFont typeface="Lucida Grande"/>
        <a:buChar char="•"/>
        <a:tabLst/>
        <a:defRPr kumimoji="0" lang="nl-NL" sz="1800" b="0" i="0" u="none" strike="noStrike" kern="1200" cap="none" spc="0" normalizeH="0" baseline="0" noProof="0">
          <a:ln>
            <a:noFill/>
          </a:ln>
          <a:solidFill>
            <a:srgbClr val="000000"/>
          </a:solidFill>
          <a:effectLst/>
          <a:uLnTx/>
          <a:uFillTx/>
          <a:latin typeface="+mn-lt"/>
          <a:ea typeface="+mn-ea"/>
          <a:cs typeface="Myriad Pro Light" pitchFamily="34" charset="0"/>
        </a:defRPr>
      </a:lvl2pPr>
      <a:lvl3pPr marL="648000" marR="0" indent="-216000" algn="l" defTabSz="914400" rtl="0" eaLnBrk="1" fontAlgn="auto" latinLnBrk="0" hangingPunct="1">
        <a:lnSpc>
          <a:spcPct val="100000"/>
        </a:lnSpc>
        <a:spcBef>
          <a:spcPct val="20000"/>
        </a:spcBef>
        <a:spcAft>
          <a:spcPts val="0"/>
        </a:spcAft>
        <a:buClr>
          <a:schemeClr val="accent2"/>
        </a:buClr>
        <a:buSzPct val="90000"/>
        <a:buFont typeface="Lucida Grande"/>
        <a:buChar char="•"/>
        <a:tabLst/>
        <a:defRPr kumimoji="0" lang="nl-NL" sz="1600" b="0" i="0" u="none" strike="noStrike" kern="1200" cap="none" spc="0" normalizeH="0" baseline="0" noProof="0">
          <a:ln>
            <a:noFill/>
          </a:ln>
          <a:solidFill>
            <a:prstClr val="black"/>
          </a:solidFill>
          <a:effectLst/>
          <a:uLnTx/>
          <a:uFillTx/>
          <a:latin typeface="+mn-lt"/>
          <a:ea typeface="+mn-ea"/>
          <a:cs typeface="Mongolian Baiti" pitchFamily="66" charset="0"/>
        </a:defRPr>
      </a:lvl3pPr>
      <a:lvl4pPr marL="0" marR="0" indent="0" algn="l" defTabSz="914400" rtl="0" eaLnBrk="1" fontAlgn="auto" latinLnBrk="0" hangingPunct="1">
        <a:lnSpc>
          <a:spcPct val="100000"/>
        </a:lnSpc>
        <a:spcBef>
          <a:spcPct val="20000"/>
        </a:spcBef>
        <a:spcAft>
          <a:spcPts val="0"/>
        </a:spcAft>
        <a:buClr>
          <a:srgbClr val="5E6A71"/>
        </a:buClr>
        <a:buSzPct val="80000"/>
        <a:buFont typeface="Arial" pitchFamily="34" charset="0"/>
        <a:buNone/>
        <a:tabLst/>
        <a:defRPr kumimoji="0" lang="nl-NL" sz="1800" b="1" i="1" u="none" strike="noStrike" kern="1200" cap="none" spc="0" normalizeH="0" baseline="0" noProof="0">
          <a:ln>
            <a:noFill/>
          </a:ln>
          <a:solidFill>
            <a:schemeClr val="accent2"/>
          </a:solidFill>
          <a:effectLst/>
          <a:uLnTx/>
          <a:uFillTx/>
          <a:latin typeface="+mn-lt"/>
          <a:ea typeface="+mn-ea"/>
          <a:cs typeface="Mongolian Baiti" pitchFamily="66" charset="0"/>
        </a:defRPr>
      </a:lvl4pPr>
      <a:lvl5pPr marL="1588" marR="0" indent="0" algn="l" defTabSz="914400" rtl="0" eaLnBrk="1" fontAlgn="auto" latinLnBrk="0" hangingPunct="1">
        <a:lnSpc>
          <a:spcPct val="100000"/>
        </a:lnSpc>
        <a:spcBef>
          <a:spcPct val="20000"/>
        </a:spcBef>
        <a:spcAft>
          <a:spcPts val="0"/>
        </a:spcAft>
        <a:buClrTx/>
        <a:buSzTx/>
        <a:buFont typeface="Arial"/>
        <a:buNone/>
        <a:tabLst/>
        <a:defRPr kumimoji="0" lang="nl-NL" sz="1800" b="1" i="1" u="none" strike="noStrike" kern="1200" cap="none" spc="0" normalizeH="0" baseline="0" noProof="0">
          <a:ln>
            <a:noFill/>
          </a:ln>
          <a:solidFill>
            <a:schemeClr val="tx2"/>
          </a:solidFill>
          <a:effectLst/>
          <a:uLnTx/>
          <a:uFillTx/>
          <a:latin typeface="+mn-lt"/>
          <a:ea typeface="+mn-ea"/>
          <a:cs typeface="Mongolian Baiti" pitchFamily="66" charset="0"/>
        </a:defRPr>
      </a:lvl5pPr>
      <a:lvl6pPr marL="177800" indent="-177800" algn="l" defTabSz="456999" rtl="0" eaLnBrk="1" latinLnBrk="0" hangingPunct="1">
        <a:lnSpc>
          <a:spcPct val="90000"/>
        </a:lnSpc>
        <a:spcBef>
          <a:spcPct val="20000"/>
        </a:spcBef>
        <a:buFont typeface="Arial"/>
        <a:buChar char="•"/>
        <a:defRPr sz="1600" kern="1200">
          <a:solidFill>
            <a:schemeClr val="tx1"/>
          </a:solidFill>
          <a:latin typeface="+mn-lt"/>
          <a:ea typeface="+mn-ea"/>
          <a:cs typeface="+mn-cs"/>
        </a:defRPr>
      </a:lvl6pPr>
      <a:lvl7pPr marL="177800" indent="-177800" algn="l" defTabSz="456999" rtl="0" eaLnBrk="1" latinLnBrk="0" hangingPunct="1">
        <a:lnSpc>
          <a:spcPct val="90000"/>
        </a:lnSpc>
        <a:spcBef>
          <a:spcPct val="20000"/>
        </a:spcBef>
        <a:buFont typeface="Arial"/>
        <a:buChar char="•"/>
        <a:defRPr sz="1600" kern="1200">
          <a:solidFill>
            <a:schemeClr val="tx1"/>
          </a:solidFill>
          <a:latin typeface="+mn-lt"/>
          <a:ea typeface="+mn-ea"/>
          <a:cs typeface="+mn-cs"/>
        </a:defRPr>
      </a:lvl7pPr>
      <a:lvl8pPr marL="3427495" indent="-228500" algn="l" defTabSz="456999" rtl="0" eaLnBrk="1" latinLnBrk="0" hangingPunct="1">
        <a:spcBef>
          <a:spcPct val="20000"/>
        </a:spcBef>
        <a:buFont typeface="Arial"/>
        <a:buChar char="•"/>
        <a:defRPr sz="2000" kern="1200">
          <a:solidFill>
            <a:schemeClr val="tx1"/>
          </a:solidFill>
          <a:latin typeface="+mn-lt"/>
          <a:ea typeface="+mn-ea"/>
          <a:cs typeface="+mn-cs"/>
        </a:defRPr>
      </a:lvl8pPr>
      <a:lvl9pPr marL="3884495" indent="-228500" algn="l" defTabSz="45699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l-NL"/>
      </a:defPPr>
      <a:lvl1pPr marL="0" algn="l" defTabSz="456999" rtl="0" eaLnBrk="1" latinLnBrk="0" hangingPunct="1">
        <a:defRPr sz="1800" kern="1200">
          <a:solidFill>
            <a:schemeClr val="tx1"/>
          </a:solidFill>
          <a:latin typeface="+mn-lt"/>
          <a:ea typeface="+mn-ea"/>
          <a:cs typeface="+mn-cs"/>
        </a:defRPr>
      </a:lvl1pPr>
      <a:lvl2pPr marL="456999" algn="l" defTabSz="456999" rtl="0" eaLnBrk="1" latinLnBrk="0" hangingPunct="1">
        <a:defRPr sz="1800" kern="1200">
          <a:solidFill>
            <a:schemeClr val="tx1"/>
          </a:solidFill>
          <a:latin typeface="+mn-lt"/>
          <a:ea typeface="+mn-ea"/>
          <a:cs typeface="+mn-cs"/>
        </a:defRPr>
      </a:lvl2pPr>
      <a:lvl3pPr marL="913999" algn="l" defTabSz="456999" rtl="0" eaLnBrk="1" latinLnBrk="0" hangingPunct="1">
        <a:defRPr sz="1800" kern="1200">
          <a:solidFill>
            <a:schemeClr val="tx1"/>
          </a:solidFill>
          <a:latin typeface="+mn-lt"/>
          <a:ea typeface="+mn-ea"/>
          <a:cs typeface="+mn-cs"/>
        </a:defRPr>
      </a:lvl3pPr>
      <a:lvl4pPr marL="1370998" algn="l" defTabSz="456999" rtl="0" eaLnBrk="1" latinLnBrk="0" hangingPunct="1">
        <a:defRPr sz="1800" kern="1200">
          <a:solidFill>
            <a:schemeClr val="tx1"/>
          </a:solidFill>
          <a:latin typeface="+mn-lt"/>
          <a:ea typeface="+mn-ea"/>
          <a:cs typeface="+mn-cs"/>
        </a:defRPr>
      </a:lvl4pPr>
      <a:lvl5pPr marL="1827997" algn="l" defTabSz="456999" rtl="0" eaLnBrk="1" latinLnBrk="0" hangingPunct="1">
        <a:defRPr sz="1800" kern="1200">
          <a:solidFill>
            <a:schemeClr val="tx1"/>
          </a:solidFill>
          <a:latin typeface="+mn-lt"/>
          <a:ea typeface="+mn-ea"/>
          <a:cs typeface="+mn-cs"/>
        </a:defRPr>
      </a:lvl5pPr>
      <a:lvl6pPr marL="2284997" algn="l" defTabSz="456999" rtl="0" eaLnBrk="1" latinLnBrk="0" hangingPunct="1">
        <a:defRPr sz="1800" kern="1200">
          <a:solidFill>
            <a:schemeClr val="tx1"/>
          </a:solidFill>
          <a:latin typeface="+mn-lt"/>
          <a:ea typeface="+mn-ea"/>
          <a:cs typeface="+mn-cs"/>
        </a:defRPr>
      </a:lvl6pPr>
      <a:lvl7pPr marL="2741997" algn="l" defTabSz="456999" rtl="0" eaLnBrk="1" latinLnBrk="0" hangingPunct="1">
        <a:defRPr sz="1800" kern="1200">
          <a:solidFill>
            <a:schemeClr val="tx1"/>
          </a:solidFill>
          <a:latin typeface="+mn-lt"/>
          <a:ea typeface="+mn-ea"/>
          <a:cs typeface="+mn-cs"/>
        </a:defRPr>
      </a:lvl7pPr>
      <a:lvl8pPr marL="3198995" algn="l" defTabSz="456999" rtl="0" eaLnBrk="1" latinLnBrk="0" hangingPunct="1">
        <a:defRPr sz="1800" kern="1200">
          <a:solidFill>
            <a:schemeClr val="tx1"/>
          </a:solidFill>
          <a:latin typeface="+mn-lt"/>
          <a:ea typeface="+mn-ea"/>
          <a:cs typeface="+mn-cs"/>
        </a:defRPr>
      </a:lvl8pPr>
      <a:lvl9pPr marL="3655995" algn="l" defTabSz="456999"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Tijdelijke aanduiding voor titel 1"/>
          <p:cNvSpPr>
            <a:spLocks noGrp="1"/>
          </p:cNvSpPr>
          <p:nvPr>
            <p:ph type="title"/>
          </p:nvPr>
        </p:nvSpPr>
        <p:spPr bwMode="auto">
          <a:xfrm>
            <a:off x="476251" y="255588"/>
            <a:ext cx="7042638" cy="1166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pPr lvl="0"/>
            <a:r>
              <a:rPr lang="en-US" altLang="nl-NL"/>
              <a:t>Click to edit Master title style</a:t>
            </a:r>
            <a:endParaRPr lang="en-GB" altLang="nl-NL"/>
          </a:p>
        </p:txBody>
      </p:sp>
      <p:sp>
        <p:nvSpPr>
          <p:cNvPr id="5" name="Kader 4" hidden="1"/>
          <p:cNvSpPr/>
          <p:nvPr/>
        </p:nvSpPr>
        <p:spPr>
          <a:xfrm>
            <a:off x="-540728" y="-544513"/>
            <a:ext cx="10225455" cy="7947026"/>
          </a:xfrm>
          <a:prstGeom prst="frame">
            <a:avLst>
              <a:gd name="adj1" fmla="val 6674"/>
            </a:avLst>
          </a:prstGeom>
          <a:noFill/>
          <a:ln w="6350" cap="flat" cmpd="sng" algn="ctr">
            <a:solidFill>
              <a:schemeClr val="accent2"/>
            </a:solidFill>
            <a:prstDash val="solid"/>
          </a:ln>
          <a:effectLst/>
        </p:spPr>
        <p:txBody>
          <a:bodyPr tIns="36000" bIns="72000" anchor="ctr"/>
          <a:lstStyle/>
          <a:p>
            <a:pPr algn="ctr">
              <a:lnSpc>
                <a:spcPct val="110000"/>
              </a:lnSpc>
              <a:defRPr/>
            </a:pPr>
            <a:endParaRPr lang="nl-NL" kern="0" dirty="0">
              <a:solidFill>
                <a:srgbClr val="000000"/>
              </a:solidFill>
              <a:latin typeface="Myriad Pro"/>
              <a:cs typeface="Myriad Pro"/>
            </a:endParaRPr>
          </a:p>
        </p:txBody>
      </p:sp>
      <p:sp>
        <p:nvSpPr>
          <p:cNvPr id="7" name="Tijdelijke aanduiding voor dianummer 6"/>
          <p:cNvSpPr>
            <a:spLocks noGrp="1"/>
          </p:cNvSpPr>
          <p:nvPr>
            <p:ph type="sldNum" sz="quarter" idx="4"/>
          </p:nvPr>
        </p:nvSpPr>
        <p:spPr>
          <a:xfrm>
            <a:off x="7637585" y="6483350"/>
            <a:ext cx="643304" cy="273050"/>
          </a:xfrm>
          <a:prstGeom prst="rect">
            <a:avLst/>
          </a:prstGeom>
        </p:spPr>
        <p:txBody>
          <a:bodyPr vert="horz" lIns="91440" tIns="45720" rIns="0" bIns="45720" rtlCol="0" anchor="ctr"/>
          <a:lstStyle>
            <a:lvl1pPr algn="r" defTabSz="456999" fontAlgn="auto">
              <a:spcBef>
                <a:spcPts val="0"/>
              </a:spcBef>
              <a:spcAft>
                <a:spcPts val="0"/>
              </a:spcAft>
              <a:defRPr sz="1200">
                <a:solidFill>
                  <a:srgbClr val="5E6A71"/>
                </a:solidFill>
                <a:latin typeface="Corbel"/>
                <a:cs typeface="+mn-cs"/>
              </a:defRPr>
            </a:lvl1pPr>
          </a:lstStyle>
          <a:p>
            <a:pPr>
              <a:defRPr/>
            </a:pPr>
            <a:fld id="{FD7670FF-60BE-49E5-BE37-7035C5DC9CC6}" type="slidenum">
              <a:rPr lang="en-GB"/>
              <a:pPr>
                <a:defRPr/>
              </a:pPr>
              <a:t>‹Nº›</a:t>
            </a:fld>
            <a:endParaRPr lang="en-GB" dirty="0"/>
          </a:p>
        </p:txBody>
      </p:sp>
      <p:sp>
        <p:nvSpPr>
          <p:cNvPr id="6149" name="Tijdelijke aanduiding voor tekst 7"/>
          <p:cNvSpPr>
            <a:spLocks noGrp="1"/>
          </p:cNvSpPr>
          <p:nvPr>
            <p:ph type="body" idx="1"/>
          </p:nvPr>
        </p:nvSpPr>
        <p:spPr bwMode="auto">
          <a:xfrm>
            <a:off x="476251" y="1782763"/>
            <a:ext cx="7804638"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bodyPr>
          <a:lstStyle/>
          <a:p>
            <a:pPr lvl="0"/>
            <a:r>
              <a:rPr lang="en-US" altLang="nl-NL"/>
              <a:t>Click to edit Master text styles</a:t>
            </a:r>
          </a:p>
          <a:p>
            <a:pPr lvl="1"/>
            <a:r>
              <a:rPr lang="en-US" altLang="nl-NL"/>
              <a:t>Second level</a:t>
            </a:r>
          </a:p>
          <a:p>
            <a:pPr lvl="2"/>
            <a:r>
              <a:rPr lang="en-US" altLang="nl-NL"/>
              <a:t>Third level</a:t>
            </a:r>
          </a:p>
          <a:p>
            <a:pPr lvl="3"/>
            <a:r>
              <a:rPr lang="en-US" altLang="nl-NL"/>
              <a:t>Fourth level</a:t>
            </a:r>
          </a:p>
          <a:p>
            <a:pPr lvl="4"/>
            <a:r>
              <a:rPr lang="en-US" altLang="nl-NL"/>
              <a:t>Fifth level</a:t>
            </a:r>
            <a:endParaRPr lang="en-GB" altLang="nl-NL"/>
          </a:p>
        </p:txBody>
      </p:sp>
      <p:pic>
        <p:nvPicPr>
          <p:cNvPr id="6150" name="Afbeelding 2" descr="RB_logo_rgb.png"/>
          <p:cNvPicPr>
            <a:picLocks noChangeAspect="1"/>
          </p:cNvPicPr>
          <p:nvPr/>
        </p:nvPicPr>
        <p:blipFill>
          <a:blip r:embed="rId15">
            <a:extLst>
              <a:ext uri="{28A0092B-C50C-407E-A947-70E740481C1C}">
                <a14:useLocalDpi xmlns:a14="http://schemas.microsoft.com/office/drawing/2010/main" val="0"/>
              </a:ext>
            </a:extLst>
          </a:blip>
          <a:srcRect/>
          <a:stretch>
            <a:fillRect/>
          </a:stretch>
        </p:blipFill>
        <p:spPr bwMode="auto">
          <a:xfrm>
            <a:off x="7939454" y="423877"/>
            <a:ext cx="679938" cy="820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ijdelijke aanduiding voor voettekst 3"/>
          <p:cNvSpPr>
            <a:spLocks noGrp="1"/>
          </p:cNvSpPr>
          <p:nvPr>
            <p:ph type="ftr" sz="quarter" idx="3"/>
          </p:nvPr>
        </p:nvSpPr>
        <p:spPr>
          <a:xfrm>
            <a:off x="476251" y="6483350"/>
            <a:ext cx="7161334" cy="273050"/>
          </a:xfrm>
          <a:prstGeom prst="rect">
            <a:avLst/>
          </a:prstGeom>
        </p:spPr>
        <p:txBody>
          <a:bodyPr vert="horz" lIns="0" tIns="45720" rIns="0" bIns="45720" rtlCol="0" anchor="ctr"/>
          <a:lstStyle>
            <a:lvl1pPr algn="l" defTabSz="456999" fontAlgn="auto">
              <a:spcBef>
                <a:spcPts val="0"/>
              </a:spcBef>
              <a:spcAft>
                <a:spcPts val="0"/>
              </a:spcAft>
              <a:defRPr sz="1200">
                <a:solidFill>
                  <a:srgbClr val="5E6A71"/>
                </a:solidFill>
                <a:latin typeface="Corbel"/>
                <a:cs typeface="+mn-cs"/>
              </a:defRPr>
            </a:lvl1pPr>
          </a:lstStyle>
          <a:p>
            <a:pPr>
              <a:defRPr/>
            </a:pPr>
            <a:endParaRPr lang="en-GB" dirty="0"/>
          </a:p>
        </p:txBody>
      </p:sp>
    </p:spTree>
    <p:extLst>
      <p:ext uri="{BB962C8B-B14F-4D97-AF65-F5344CB8AC3E}">
        <p14:creationId xmlns:p14="http://schemas.microsoft.com/office/powerpoint/2010/main" val="1258426950"/>
      </p:ext>
    </p:extLst>
  </p:cSld>
  <p:clrMap bg1="lt1" tx1="dk1" bg2="lt2" tx2="dk2" accent1="accent1" accent2="accent2" accent3="accent3" accent4="accent4" accent5="accent5" accent6="accent6" hlink="hlink" folHlink="folHlink"/>
  <p:sldLayoutIdLst>
    <p:sldLayoutId id="2147484150" r:id="rId1"/>
    <p:sldLayoutId id="2147484151" r:id="rId2"/>
    <p:sldLayoutId id="2147484152" r:id="rId3"/>
    <p:sldLayoutId id="2147484153" r:id="rId4"/>
    <p:sldLayoutId id="2147484154" r:id="rId5"/>
    <p:sldLayoutId id="2147484155" r:id="rId6"/>
    <p:sldLayoutId id="2147484156" r:id="rId7"/>
    <p:sldLayoutId id="2147484157" r:id="rId8"/>
    <p:sldLayoutId id="2147484158" r:id="rId9"/>
    <p:sldLayoutId id="2147484159" r:id="rId10"/>
    <p:sldLayoutId id="2147484160" r:id="rId11"/>
    <p:sldLayoutId id="2147484161" r:id="rId12"/>
    <p:sldLayoutId id="2147484162" r:id="rId13"/>
  </p:sldLayoutIdLst>
  <p:transition>
    <p:fade/>
  </p:transition>
  <p:hf hdr="0" ftr="0" dt="0"/>
  <p:txStyles>
    <p:titleStyle>
      <a:lvl1pPr algn="l" defTabSz="455613" rtl="0" eaLnBrk="0" fontAlgn="base" hangingPunct="0">
        <a:lnSpc>
          <a:spcPct val="90000"/>
        </a:lnSpc>
        <a:spcBef>
          <a:spcPct val="0"/>
        </a:spcBef>
        <a:spcAft>
          <a:spcPct val="0"/>
        </a:spcAft>
        <a:defRPr sz="3600" kern="1200">
          <a:solidFill>
            <a:schemeClr val="tx2"/>
          </a:solidFill>
          <a:latin typeface="+mj-lt"/>
          <a:ea typeface="Myriad Pro Light"/>
          <a:cs typeface="Myriad Pro Light"/>
        </a:defRPr>
      </a:lvl1pPr>
      <a:lvl2pPr algn="l" defTabSz="455613" rtl="0" eaLnBrk="0" fontAlgn="base" hangingPunct="0">
        <a:lnSpc>
          <a:spcPct val="90000"/>
        </a:lnSpc>
        <a:spcBef>
          <a:spcPct val="0"/>
        </a:spcBef>
        <a:spcAft>
          <a:spcPct val="0"/>
        </a:spcAft>
        <a:defRPr sz="3600">
          <a:solidFill>
            <a:schemeClr val="tx2"/>
          </a:solidFill>
          <a:latin typeface="Corbel" pitchFamily="34" charset="0"/>
          <a:ea typeface="Myriad Pro Light"/>
          <a:cs typeface="Myriad Pro Light"/>
        </a:defRPr>
      </a:lvl2pPr>
      <a:lvl3pPr algn="l" defTabSz="455613" rtl="0" eaLnBrk="0" fontAlgn="base" hangingPunct="0">
        <a:lnSpc>
          <a:spcPct val="90000"/>
        </a:lnSpc>
        <a:spcBef>
          <a:spcPct val="0"/>
        </a:spcBef>
        <a:spcAft>
          <a:spcPct val="0"/>
        </a:spcAft>
        <a:defRPr sz="3600">
          <a:solidFill>
            <a:schemeClr val="tx2"/>
          </a:solidFill>
          <a:latin typeface="Corbel" pitchFamily="34" charset="0"/>
          <a:ea typeface="Myriad Pro Light"/>
          <a:cs typeface="Myriad Pro Light"/>
        </a:defRPr>
      </a:lvl3pPr>
      <a:lvl4pPr algn="l" defTabSz="455613" rtl="0" eaLnBrk="0" fontAlgn="base" hangingPunct="0">
        <a:lnSpc>
          <a:spcPct val="90000"/>
        </a:lnSpc>
        <a:spcBef>
          <a:spcPct val="0"/>
        </a:spcBef>
        <a:spcAft>
          <a:spcPct val="0"/>
        </a:spcAft>
        <a:defRPr sz="3600">
          <a:solidFill>
            <a:schemeClr val="tx2"/>
          </a:solidFill>
          <a:latin typeface="Corbel" pitchFamily="34" charset="0"/>
          <a:ea typeface="Myriad Pro Light"/>
          <a:cs typeface="Myriad Pro Light"/>
        </a:defRPr>
      </a:lvl4pPr>
      <a:lvl5pPr algn="l" defTabSz="455613" rtl="0" eaLnBrk="0" fontAlgn="base" hangingPunct="0">
        <a:lnSpc>
          <a:spcPct val="90000"/>
        </a:lnSpc>
        <a:spcBef>
          <a:spcPct val="0"/>
        </a:spcBef>
        <a:spcAft>
          <a:spcPct val="0"/>
        </a:spcAft>
        <a:defRPr sz="3600">
          <a:solidFill>
            <a:schemeClr val="tx2"/>
          </a:solidFill>
          <a:latin typeface="Corbel" pitchFamily="34" charset="0"/>
          <a:ea typeface="Myriad Pro Light"/>
          <a:cs typeface="Myriad Pro Light"/>
        </a:defRPr>
      </a:lvl5pPr>
      <a:lvl6pPr marL="457200" algn="l" defTabSz="455613" rtl="0" fontAlgn="base">
        <a:lnSpc>
          <a:spcPct val="90000"/>
        </a:lnSpc>
        <a:spcBef>
          <a:spcPct val="0"/>
        </a:spcBef>
        <a:spcAft>
          <a:spcPct val="0"/>
        </a:spcAft>
        <a:defRPr sz="3600">
          <a:solidFill>
            <a:schemeClr val="tx2"/>
          </a:solidFill>
          <a:latin typeface="Corbel" pitchFamily="34" charset="0"/>
          <a:ea typeface="Myriad Pro Light"/>
          <a:cs typeface="Myriad Pro Light"/>
        </a:defRPr>
      </a:lvl6pPr>
      <a:lvl7pPr marL="914400" algn="l" defTabSz="455613" rtl="0" fontAlgn="base">
        <a:lnSpc>
          <a:spcPct val="90000"/>
        </a:lnSpc>
        <a:spcBef>
          <a:spcPct val="0"/>
        </a:spcBef>
        <a:spcAft>
          <a:spcPct val="0"/>
        </a:spcAft>
        <a:defRPr sz="3600">
          <a:solidFill>
            <a:schemeClr val="tx2"/>
          </a:solidFill>
          <a:latin typeface="Corbel" pitchFamily="34" charset="0"/>
          <a:ea typeface="Myriad Pro Light"/>
          <a:cs typeface="Myriad Pro Light"/>
        </a:defRPr>
      </a:lvl7pPr>
      <a:lvl8pPr marL="1371600" algn="l" defTabSz="455613" rtl="0" fontAlgn="base">
        <a:lnSpc>
          <a:spcPct val="90000"/>
        </a:lnSpc>
        <a:spcBef>
          <a:spcPct val="0"/>
        </a:spcBef>
        <a:spcAft>
          <a:spcPct val="0"/>
        </a:spcAft>
        <a:defRPr sz="3600">
          <a:solidFill>
            <a:schemeClr val="tx2"/>
          </a:solidFill>
          <a:latin typeface="Corbel" pitchFamily="34" charset="0"/>
          <a:ea typeface="Myriad Pro Light"/>
          <a:cs typeface="Myriad Pro Light"/>
        </a:defRPr>
      </a:lvl8pPr>
      <a:lvl9pPr marL="1828800" algn="l" defTabSz="455613" rtl="0" fontAlgn="base">
        <a:lnSpc>
          <a:spcPct val="90000"/>
        </a:lnSpc>
        <a:spcBef>
          <a:spcPct val="0"/>
        </a:spcBef>
        <a:spcAft>
          <a:spcPct val="0"/>
        </a:spcAft>
        <a:defRPr sz="3600">
          <a:solidFill>
            <a:schemeClr val="tx2"/>
          </a:solidFill>
          <a:latin typeface="Corbel" pitchFamily="34" charset="0"/>
          <a:ea typeface="Myriad Pro Light"/>
          <a:cs typeface="Myriad Pro Light"/>
        </a:defRPr>
      </a:lvl9pPr>
    </p:titleStyle>
    <p:bodyStyle>
      <a:lvl1pPr marL="215900" indent="-215900" algn="l" rtl="0" eaLnBrk="0" fontAlgn="base" hangingPunct="0">
        <a:spcBef>
          <a:spcPct val="20000"/>
        </a:spcBef>
        <a:spcAft>
          <a:spcPct val="0"/>
        </a:spcAft>
        <a:buClr>
          <a:schemeClr val="accent2"/>
        </a:buClr>
        <a:buSzPct val="90000"/>
        <a:buFont typeface="Lucida Grande"/>
        <a:buChar char="•"/>
        <a:defRPr lang="nl-NL" kern="1200">
          <a:solidFill>
            <a:schemeClr val="tx1"/>
          </a:solidFill>
          <a:latin typeface="+mn-lt"/>
          <a:ea typeface="Myriad Pro Light"/>
          <a:cs typeface="Myriad Pro Light" pitchFamily="34" charset="0"/>
        </a:defRPr>
      </a:lvl1pPr>
      <a:lvl2pPr marL="431800" indent="-215900" algn="l" rtl="0" eaLnBrk="0" fontAlgn="base" hangingPunct="0">
        <a:spcBef>
          <a:spcPct val="20000"/>
        </a:spcBef>
        <a:spcAft>
          <a:spcPct val="0"/>
        </a:spcAft>
        <a:buClr>
          <a:schemeClr val="tx2"/>
        </a:buClr>
        <a:buSzPct val="90000"/>
        <a:buFont typeface="Lucida Grande"/>
        <a:buChar char="•"/>
        <a:defRPr lang="nl-NL" kern="1200">
          <a:solidFill>
            <a:srgbClr val="000000"/>
          </a:solidFill>
          <a:latin typeface="+mn-lt"/>
          <a:ea typeface="Myriad Pro Light"/>
          <a:cs typeface="Myriad Pro Light" pitchFamily="34" charset="0"/>
        </a:defRPr>
      </a:lvl2pPr>
      <a:lvl3pPr marL="647700" indent="-215900" algn="l" rtl="0" eaLnBrk="0" fontAlgn="base" hangingPunct="0">
        <a:spcBef>
          <a:spcPct val="20000"/>
        </a:spcBef>
        <a:spcAft>
          <a:spcPct val="0"/>
        </a:spcAft>
        <a:buClr>
          <a:schemeClr val="accent2"/>
        </a:buClr>
        <a:buSzPct val="90000"/>
        <a:buFont typeface="Lucida Grande"/>
        <a:buChar char="•"/>
        <a:defRPr lang="nl-NL" sz="1600" kern="1200">
          <a:solidFill>
            <a:srgbClr val="000000"/>
          </a:solidFill>
          <a:latin typeface="+mn-lt"/>
          <a:ea typeface="Myriad Pro Light"/>
          <a:cs typeface="Myriad Pro Light"/>
        </a:defRPr>
      </a:lvl3pPr>
      <a:lvl4pPr algn="l" rtl="0" eaLnBrk="0" fontAlgn="base" hangingPunct="0">
        <a:spcBef>
          <a:spcPct val="20000"/>
        </a:spcBef>
        <a:spcAft>
          <a:spcPct val="0"/>
        </a:spcAft>
        <a:buClr>
          <a:srgbClr val="5E6A71"/>
        </a:buClr>
        <a:buSzPct val="80000"/>
        <a:buFont typeface="Arial" pitchFamily="34" charset="0"/>
        <a:defRPr lang="nl-NL" b="1" i="1" kern="1200">
          <a:solidFill>
            <a:schemeClr val="accent2"/>
          </a:solidFill>
          <a:latin typeface="+mn-lt"/>
          <a:ea typeface="Myriad Pro Light"/>
          <a:cs typeface="Myriad Pro Light"/>
        </a:defRPr>
      </a:lvl4pPr>
      <a:lvl5pPr marL="1588" algn="l" rtl="0" eaLnBrk="0" fontAlgn="base" hangingPunct="0">
        <a:spcBef>
          <a:spcPct val="20000"/>
        </a:spcBef>
        <a:spcAft>
          <a:spcPct val="0"/>
        </a:spcAft>
        <a:buFont typeface="Arial" pitchFamily="34" charset="0"/>
        <a:defRPr lang="nl-NL" b="1" i="1" kern="1200">
          <a:solidFill>
            <a:schemeClr val="tx2"/>
          </a:solidFill>
          <a:latin typeface="+mn-lt"/>
          <a:ea typeface="Myriad Pro Light"/>
          <a:cs typeface="Myriad Pro Light"/>
        </a:defRPr>
      </a:lvl5pPr>
      <a:lvl6pPr marL="177800" indent="-177800" algn="l" defTabSz="456999" rtl="0" eaLnBrk="1" latinLnBrk="0" hangingPunct="1">
        <a:lnSpc>
          <a:spcPct val="90000"/>
        </a:lnSpc>
        <a:spcBef>
          <a:spcPct val="20000"/>
        </a:spcBef>
        <a:buFont typeface="Arial"/>
        <a:buChar char="•"/>
        <a:defRPr sz="1600" kern="1200">
          <a:solidFill>
            <a:schemeClr val="tx1"/>
          </a:solidFill>
          <a:latin typeface="+mn-lt"/>
          <a:ea typeface="+mn-ea"/>
          <a:cs typeface="+mn-cs"/>
        </a:defRPr>
      </a:lvl6pPr>
      <a:lvl7pPr marL="177800" indent="-177800" algn="l" defTabSz="456999" rtl="0" eaLnBrk="1" latinLnBrk="0" hangingPunct="1">
        <a:lnSpc>
          <a:spcPct val="90000"/>
        </a:lnSpc>
        <a:spcBef>
          <a:spcPct val="20000"/>
        </a:spcBef>
        <a:buFont typeface="Arial"/>
        <a:buChar char="•"/>
        <a:defRPr sz="1600" kern="1200">
          <a:solidFill>
            <a:schemeClr val="tx1"/>
          </a:solidFill>
          <a:latin typeface="+mn-lt"/>
          <a:ea typeface="+mn-ea"/>
          <a:cs typeface="+mn-cs"/>
        </a:defRPr>
      </a:lvl7pPr>
      <a:lvl8pPr marL="3427495" indent="-228500" algn="l" defTabSz="456999" rtl="0" eaLnBrk="1" latinLnBrk="0" hangingPunct="1">
        <a:spcBef>
          <a:spcPct val="20000"/>
        </a:spcBef>
        <a:buFont typeface="Arial"/>
        <a:buChar char="•"/>
        <a:defRPr sz="2000" kern="1200">
          <a:solidFill>
            <a:schemeClr val="tx1"/>
          </a:solidFill>
          <a:latin typeface="+mn-lt"/>
          <a:ea typeface="+mn-ea"/>
          <a:cs typeface="+mn-cs"/>
        </a:defRPr>
      </a:lvl8pPr>
      <a:lvl9pPr marL="3884495" indent="-228500" algn="l" defTabSz="45699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l-NL"/>
      </a:defPPr>
      <a:lvl1pPr marL="0" algn="l" defTabSz="456999" rtl="0" eaLnBrk="1" latinLnBrk="0" hangingPunct="1">
        <a:defRPr sz="1800" kern="1200">
          <a:solidFill>
            <a:schemeClr val="tx1"/>
          </a:solidFill>
          <a:latin typeface="+mn-lt"/>
          <a:ea typeface="+mn-ea"/>
          <a:cs typeface="+mn-cs"/>
        </a:defRPr>
      </a:lvl1pPr>
      <a:lvl2pPr marL="456999" algn="l" defTabSz="456999" rtl="0" eaLnBrk="1" latinLnBrk="0" hangingPunct="1">
        <a:defRPr sz="1800" kern="1200">
          <a:solidFill>
            <a:schemeClr val="tx1"/>
          </a:solidFill>
          <a:latin typeface="+mn-lt"/>
          <a:ea typeface="+mn-ea"/>
          <a:cs typeface="+mn-cs"/>
        </a:defRPr>
      </a:lvl2pPr>
      <a:lvl3pPr marL="913999" algn="l" defTabSz="456999" rtl="0" eaLnBrk="1" latinLnBrk="0" hangingPunct="1">
        <a:defRPr sz="1800" kern="1200">
          <a:solidFill>
            <a:schemeClr val="tx1"/>
          </a:solidFill>
          <a:latin typeface="+mn-lt"/>
          <a:ea typeface="+mn-ea"/>
          <a:cs typeface="+mn-cs"/>
        </a:defRPr>
      </a:lvl3pPr>
      <a:lvl4pPr marL="1370998" algn="l" defTabSz="456999" rtl="0" eaLnBrk="1" latinLnBrk="0" hangingPunct="1">
        <a:defRPr sz="1800" kern="1200">
          <a:solidFill>
            <a:schemeClr val="tx1"/>
          </a:solidFill>
          <a:latin typeface="+mn-lt"/>
          <a:ea typeface="+mn-ea"/>
          <a:cs typeface="+mn-cs"/>
        </a:defRPr>
      </a:lvl4pPr>
      <a:lvl5pPr marL="1827997" algn="l" defTabSz="456999" rtl="0" eaLnBrk="1" latinLnBrk="0" hangingPunct="1">
        <a:defRPr sz="1800" kern="1200">
          <a:solidFill>
            <a:schemeClr val="tx1"/>
          </a:solidFill>
          <a:latin typeface="+mn-lt"/>
          <a:ea typeface="+mn-ea"/>
          <a:cs typeface="+mn-cs"/>
        </a:defRPr>
      </a:lvl5pPr>
      <a:lvl6pPr marL="2284997" algn="l" defTabSz="456999" rtl="0" eaLnBrk="1" latinLnBrk="0" hangingPunct="1">
        <a:defRPr sz="1800" kern="1200">
          <a:solidFill>
            <a:schemeClr val="tx1"/>
          </a:solidFill>
          <a:latin typeface="+mn-lt"/>
          <a:ea typeface="+mn-ea"/>
          <a:cs typeface="+mn-cs"/>
        </a:defRPr>
      </a:lvl6pPr>
      <a:lvl7pPr marL="2741997" algn="l" defTabSz="456999" rtl="0" eaLnBrk="1" latinLnBrk="0" hangingPunct="1">
        <a:defRPr sz="1800" kern="1200">
          <a:solidFill>
            <a:schemeClr val="tx1"/>
          </a:solidFill>
          <a:latin typeface="+mn-lt"/>
          <a:ea typeface="+mn-ea"/>
          <a:cs typeface="+mn-cs"/>
        </a:defRPr>
      </a:lvl7pPr>
      <a:lvl8pPr marL="3198995" algn="l" defTabSz="456999" rtl="0" eaLnBrk="1" latinLnBrk="0" hangingPunct="1">
        <a:defRPr sz="1800" kern="1200">
          <a:solidFill>
            <a:schemeClr val="tx1"/>
          </a:solidFill>
          <a:latin typeface="+mn-lt"/>
          <a:ea typeface="+mn-ea"/>
          <a:cs typeface="+mn-cs"/>
        </a:defRPr>
      </a:lvl8pPr>
      <a:lvl9pPr marL="3655995" algn="l" defTabSz="456999"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75814" y="255056"/>
            <a:ext cx="7042586" cy="1167345"/>
          </a:xfrm>
          <a:prstGeom prst="rect">
            <a:avLst/>
          </a:prstGeom>
        </p:spPr>
        <p:txBody>
          <a:bodyPr vert="horz" lIns="0" tIns="0" rIns="0" bIns="0" rtlCol="0" anchor="ctr">
            <a:noAutofit/>
          </a:bodyPr>
          <a:lstStyle/>
          <a:p>
            <a:r>
              <a:rPr lang="en-US"/>
              <a:t>Click to edit Master title style</a:t>
            </a:r>
            <a:endParaRPr lang="en-GB" noProof="0" dirty="0"/>
          </a:p>
        </p:txBody>
      </p:sp>
      <p:sp>
        <p:nvSpPr>
          <p:cNvPr id="5" name="Kader 4" hidden="1"/>
          <p:cNvSpPr/>
          <p:nvPr/>
        </p:nvSpPr>
        <p:spPr>
          <a:xfrm>
            <a:off x="-540568" y="-544790"/>
            <a:ext cx="10225136" cy="7947581"/>
          </a:xfrm>
          <a:prstGeom prst="frame">
            <a:avLst>
              <a:gd name="adj1" fmla="val 6674"/>
            </a:avLst>
          </a:prstGeom>
          <a:noFill/>
          <a:ln w="6350" cap="flat" cmpd="sng" algn="ctr">
            <a:solidFill>
              <a:schemeClr val="accent2"/>
            </a:solidFill>
            <a:prstDash val="solid"/>
          </a:ln>
          <a:effectLst/>
        </p:spPr>
        <p:txBody>
          <a:bodyPr rot="0" spcFirstLastPara="0" vertOverflow="overflow" horzOverflow="overflow" vert="horz" wrap="square" lIns="91440" tIns="36000" rIns="91440" bIns="72000" numCol="1" spcCol="0" rtlCol="0" fromWordArt="0" anchor="ctr" anchorCtr="0" forceAA="0" compatLnSpc="1">
            <a:prstTxWarp prst="textNoShape">
              <a:avLst/>
            </a:prstTxWarp>
            <a:noAutofit/>
          </a:bodyPr>
          <a:lstStyle/>
          <a:p>
            <a:pPr algn="ctr">
              <a:lnSpc>
                <a:spcPct val="110000"/>
              </a:lnSpc>
            </a:pPr>
            <a:endParaRPr lang="nl-NL" kern="0" dirty="0">
              <a:solidFill>
                <a:srgbClr val="000000"/>
              </a:solidFill>
              <a:latin typeface="Myriad Pro"/>
              <a:cs typeface="Myriad Pro"/>
            </a:endParaRPr>
          </a:p>
        </p:txBody>
      </p:sp>
      <p:sp>
        <p:nvSpPr>
          <p:cNvPr id="7" name="Tijdelijke aanduiding voor dianummer 6"/>
          <p:cNvSpPr>
            <a:spLocks noGrp="1"/>
          </p:cNvSpPr>
          <p:nvPr>
            <p:ph type="sldNum" sz="quarter" idx="4"/>
          </p:nvPr>
        </p:nvSpPr>
        <p:spPr>
          <a:xfrm>
            <a:off x="7637465" y="6483356"/>
            <a:ext cx="642937" cy="273050"/>
          </a:xfrm>
          <a:prstGeom prst="rect">
            <a:avLst/>
          </a:prstGeom>
        </p:spPr>
        <p:txBody>
          <a:bodyPr vert="horz" lIns="91440" tIns="45720" rIns="0" bIns="45720" rtlCol="0" anchor="ctr"/>
          <a:lstStyle>
            <a:lvl1pPr algn="r">
              <a:defRPr sz="1200">
                <a:solidFill>
                  <a:srgbClr val="5E6A71"/>
                </a:solidFill>
              </a:defRPr>
            </a:lvl1pPr>
          </a:lstStyle>
          <a:p>
            <a:pPr defTabSz="456999"/>
            <a:fld id="{4821C4A5-98F2-7545-875B-39B2F4500447}" type="slidenum">
              <a:rPr lang="en-GB" smtClean="0"/>
              <a:pPr defTabSz="456999"/>
              <a:t>‹Nº›</a:t>
            </a:fld>
            <a:endParaRPr lang="en-GB" dirty="0"/>
          </a:p>
        </p:txBody>
      </p:sp>
      <p:sp>
        <p:nvSpPr>
          <p:cNvPr id="8" name="Tijdelijke aanduiding voor tekst 7"/>
          <p:cNvSpPr>
            <a:spLocks noGrp="1"/>
          </p:cNvSpPr>
          <p:nvPr>
            <p:ph type="body" idx="1"/>
          </p:nvPr>
        </p:nvSpPr>
        <p:spPr>
          <a:xfrm>
            <a:off x="475812" y="1782763"/>
            <a:ext cx="7804588" cy="4572000"/>
          </a:xfrm>
          <a:prstGeom prst="rect">
            <a:avLst/>
          </a:prstGeom>
        </p:spPr>
        <p:txBody>
          <a:bodyPr vert="horz" lIns="0" tIns="45720" rIns="0" bIns="4572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noProof="0" dirty="0"/>
              <a:t>Fifth level</a:t>
            </a:r>
            <a:endParaRPr lang="en-GB" noProof="0" dirty="0"/>
          </a:p>
        </p:txBody>
      </p:sp>
      <p:pic>
        <p:nvPicPr>
          <p:cNvPr id="3" name="Afbeelding 2" descr="RB_logo_rgb.png"/>
          <p:cNvPicPr>
            <a:picLocks noChangeAspect="1"/>
          </p:cNvPicPr>
          <p:nvPr/>
        </p:nvPicPr>
        <p:blipFill>
          <a:blip r:embed="rId25" cstate="screen">
            <a:extLst>
              <a:ext uri="{28A0092B-C50C-407E-A947-70E740481C1C}">
                <a14:useLocalDpi xmlns:a14="http://schemas.microsoft.com/office/drawing/2010/main" val="0"/>
              </a:ext>
            </a:extLst>
          </a:blip>
          <a:stretch>
            <a:fillRect/>
          </a:stretch>
        </p:blipFill>
        <p:spPr>
          <a:xfrm>
            <a:off x="7939842" y="423334"/>
            <a:ext cx="679765" cy="821267"/>
          </a:xfrm>
          <a:prstGeom prst="rect">
            <a:avLst/>
          </a:prstGeom>
        </p:spPr>
      </p:pic>
      <p:sp>
        <p:nvSpPr>
          <p:cNvPr id="4" name="Tijdelijke aanduiding voor voettekst 3"/>
          <p:cNvSpPr>
            <a:spLocks noGrp="1"/>
          </p:cNvSpPr>
          <p:nvPr>
            <p:ph type="ftr" sz="quarter" idx="3"/>
          </p:nvPr>
        </p:nvSpPr>
        <p:spPr>
          <a:xfrm>
            <a:off x="475814" y="6483356"/>
            <a:ext cx="7161651" cy="273050"/>
          </a:xfrm>
          <a:prstGeom prst="rect">
            <a:avLst/>
          </a:prstGeom>
        </p:spPr>
        <p:txBody>
          <a:bodyPr vert="horz" lIns="0" tIns="45720" rIns="0" bIns="45720" rtlCol="0" anchor="ctr"/>
          <a:lstStyle>
            <a:lvl1pPr algn="l">
              <a:defRPr sz="1200">
                <a:solidFill>
                  <a:srgbClr val="5E6A71"/>
                </a:solidFill>
              </a:defRPr>
            </a:lvl1pPr>
          </a:lstStyle>
          <a:p>
            <a:pPr defTabSz="456999"/>
            <a:endParaRPr lang="en-GB" dirty="0"/>
          </a:p>
        </p:txBody>
      </p:sp>
    </p:spTree>
    <p:extLst>
      <p:ext uri="{BB962C8B-B14F-4D97-AF65-F5344CB8AC3E}">
        <p14:creationId xmlns:p14="http://schemas.microsoft.com/office/powerpoint/2010/main" val="2663756751"/>
      </p:ext>
    </p:extLst>
  </p:cSld>
  <p:clrMap bg1="lt1" tx1="dk1" bg2="lt2" tx2="dk2" accent1="accent1" accent2="accent2" accent3="accent3" accent4="accent4" accent5="accent5" accent6="accent6" hlink="hlink" folHlink="folHlink"/>
  <p:sldLayoutIdLst>
    <p:sldLayoutId id="2147484164" r:id="rId1"/>
    <p:sldLayoutId id="2147484165" r:id="rId2"/>
    <p:sldLayoutId id="2147484166" r:id="rId3"/>
    <p:sldLayoutId id="2147484167" r:id="rId4"/>
    <p:sldLayoutId id="2147484168" r:id="rId5"/>
    <p:sldLayoutId id="2147484169" r:id="rId6"/>
    <p:sldLayoutId id="2147484170" r:id="rId7"/>
    <p:sldLayoutId id="2147484171" r:id="rId8"/>
    <p:sldLayoutId id="2147484172" r:id="rId9"/>
    <p:sldLayoutId id="2147484173" r:id="rId10"/>
    <p:sldLayoutId id="2147484174" r:id="rId11"/>
    <p:sldLayoutId id="2147484175" r:id="rId12"/>
    <p:sldLayoutId id="2147484176" r:id="rId13"/>
    <p:sldLayoutId id="2147484177" r:id="rId14"/>
    <p:sldLayoutId id="2147484178" r:id="rId15"/>
    <p:sldLayoutId id="2147484179" r:id="rId16"/>
    <p:sldLayoutId id="2147484180" r:id="rId17"/>
    <p:sldLayoutId id="2147484181" r:id="rId18"/>
    <p:sldLayoutId id="2147484182" r:id="rId19"/>
    <p:sldLayoutId id="2147484183" r:id="rId20"/>
    <p:sldLayoutId id="2147484184" r:id="rId21"/>
    <p:sldLayoutId id="2147484185" r:id="rId22"/>
    <p:sldLayoutId id="2147484186" r:id="rId23"/>
  </p:sldLayoutIdLst>
  <p:transition>
    <p:fade/>
  </p:transition>
  <p:hf hdr="0" ftr="0" dt="0"/>
  <p:txStyles>
    <p:titleStyle>
      <a:lvl1pPr algn="l" defTabSz="456999" rtl="0" eaLnBrk="1" latinLnBrk="0" hangingPunct="1">
        <a:lnSpc>
          <a:spcPct val="90000"/>
        </a:lnSpc>
        <a:spcBef>
          <a:spcPct val="0"/>
        </a:spcBef>
        <a:buNone/>
        <a:defRPr sz="3200" b="0" i="0" kern="1200">
          <a:solidFill>
            <a:schemeClr val="tx2"/>
          </a:solidFill>
          <a:latin typeface="+mj-lt"/>
          <a:ea typeface="+mj-ea"/>
          <a:cs typeface="Myriad Pro Light"/>
        </a:defRPr>
      </a:lvl1pPr>
    </p:titleStyle>
    <p:bodyStyle>
      <a:lvl1pPr marL="216000" marR="0" indent="-216000" algn="l" defTabSz="914400" rtl="0" eaLnBrk="1" fontAlgn="auto" latinLnBrk="0" hangingPunct="1">
        <a:lnSpc>
          <a:spcPct val="100000"/>
        </a:lnSpc>
        <a:spcBef>
          <a:spcPct val="20000"/>
        </a:spcBef>
        <a:spcAft>
          <a:spcPts val="0"/>
        </a:spcAft>
        <a:buClr>
          <a:schemeClr val="accent2"/>
        </a:buClr>
        <a:buSzPct val="90000"/>
        <a:buFont typeface="Lucida Grande"/>
        <a:buChar char="•"/>
        <a:tabLst/>
        <a:defRPr kumimoji="0" lang="nl-NL" sz="1800" b="0" i="0" u="none" strike="noStrike" kern="1200" cap="none" spc="0" normalizeH="0" baseline="0" noProof="0">
          <a:ln>
            <a:noFill/>
          </a:ln>
          <a:solidFill>
            <a:schemeClr val="tx1"/>
          </a:solidFill>
          <a:effectLst/>
          <a:uLnTx/>
          <a:uFillTx/>
          <a:latin typeface="+mn-lt"/>
          <a:ea typeface="+mn-ea"/>
          <a:cs typeface="Myriad Pro Light" pitchFamily="34" charset="0"/>
        </a:defRPr>
      </a:lvl1pPr>
      <a:lvl2pPr marL="432000" marR="0" indent="-216000" algn="l" defTabSz="914400" rtl="0" eaLnBrk="1" fontAlgn="auto" latinLnBrk="0" hangingPunct="1">
        <a:lnSpc>
          <a:spcPct val="100000"/>
        </a:lnSpc>
        <a:spcBef>
          <a:spcPct val="20000"/>
        </a:spcBef>
        <a:spcAft>
          <a:spcPts val="0"/>
        </a:spcAft>
        <a:buClr>
          <a:schemeClr val="tx2"/>
        </a:buClr>
        <a:buSzPct val="90000"/>
        <a:buFont typeface="Lucida Grande"/>
        <a:buChar char="•"/>
        <a:tabLst/>
        <a:defRPr kumimoji="0" lang="nl-NL" sz="1800" b="0" i="0" u="none" strike="noStrike" kern="1200" cap="none" spc="0" normalizeH="0" baseline="0" noProof="0">
          <a:ln>
            <a:noFill/>
          </a:ln>
          <a:solidFill>
            <a:srgbClr val="000000"/>
          </a:solidFill>
          <a:effectLst/>
          <a:uLnTx/>
          <a:uFillTx/>
          <a:latin typeface="+mn-lt"/>
          <a:ea typeface="+mn-ea"/>
          <a:cs typeface="Myriad Pro Light" pitchFamily="34" charset="0"/>
        </a:defRPr>
      </a:lvl2pPr>
      <a:lvl3pPr marL="648000" marR="0" indent="-216000" algn="l" defTabSz="914400" rtl="0" eaLnBrk="1" fontAlgn="auto" latinLnBrk="0" hangingPunct="1">
        <a:lnSpc>
          <a:spcPct val="100000"/>
        </a:lnSpc>
        <a:spcBef>
          <a:spcPct val="20000"/>
        </a:spcBef>
        <a:spcAft>
          <a:spcPts val="0"/>
        </a:spcAft>
        <a:buClr>
          <a:schemeClr val="accent2"/>
        </a:buClr>
        <a:buSzPct val="90000"/>
        <a:buFont typeface="Lucida Grande"/>
        <a:buChar char="•"/>
        <a:tabLst/>
        <a:defRPr kumimoji="0" lang="nl-NL" sz="1600" b="0" i="0" u="none" strike="noStrike" kern="1200" cap="none" spc="0" normalizeH="0" baseline="0" noProof="0">
          <a:ln>
            <a:noFill/>
          </a:ln>
          <a:solidFill>
            <a:prstClr val="black"/>
          </a:solidFill>
          <a:effectLst/>
          <a:uLnTx/>
          <a:uFillTx/>
          <a:latin typeface="+mn-lt"/>
          <a:ea typeface="+mn-ea"/>
          <a:cs typeface="Mongolian Baiti" pitchFamily="66" charset="0"/>
        </a:defRPr>
      </a:lvl3pPr>
      <a:lvl4pPr marL="0" marR="0" indent="0" algn="l" defTabSz="914400" rtl="0" eaLnBrk="1" fontAlgn="auto" latinLnBrk="0" hangingPunct="1">
        <a:lnSpc>
          <a:spcPct val="100000"/>
        </a:lnSpc>
        <a:spcBef>
          <a:spcPct val="20000"/>
        </a:spcBef>
        <a:spcAft>
          <a:spcPts val="0"/>
        </a:spcAft>
        <a:buClr>
          <a:srgbClr val="5E6A71"/>
        </a:buClr>
        <a:buSzPct val="80000"/>
        <a:buFont typeface="Arial" pitchFamily="34" charset="0"/>
        <a:buNone/>
        <a:tabLst/>
        <a:defRPr kumimoji="0" lang="nl-NL" sz="1800" b="1" i="1" u="none" strike="noStrike" kern="1200" cap="none" spc="0" normalizeH="0" baseline="0" noProof="0">
          <a:ln>
            <a:noFill/>
          </a:ln>
          <a:solidFill>
            <a:schemeClr val="accent2"/>
          </a:solidFill>
          <a:effectLst/>
          <a:uLnTx/>
          <a:uFillTx/>
          <a:latin typeface="+mn-lt"/>
          <a:ea typeface="+mn-ea"/>
          <a:cs typeface="Mongolian Baiti" pitchFamily="66" charset="0"/>
        </a:defRPr>
      </a:lvl4pPr>
      <a:lvl5pPr marL="1588" marR="0" indent="0" algn="l" defTabSz="914400" rtl="0" eaLnBrk="1" fontAlgn="auto" latinLnBrk="0" hangingPunct="1">
        <a:lnSpc>
          <a:spcPct val="100000"/>
        </a:lnSpc>
        <a:spcBef>
          <a:spcPct val="20000"/>
        </a:spcBef>
        <a:spcAft>
          <a:spcPts val="0"/>
        </a:spcAft>
        <a:buClrTx/>
        <a:buSzTx/>
        <a:buFont typeface="Arial"/>
        <a:buNone/>
        <a:tabLst/>
        <a:defRPr kumimoji="0" lang="nl-NL" sz="1800" b="1" i="1" u="none" strike="noStrike" kern="1200" cap="none" spc="0" normalizeH="0" baseline="0" noProof="0">
          <a:ln>
            <a:noFill/>
          </a:ln>
          <a:solidFill>
            <a:schemeClr val="tx2"/>
          </a:solidFill>
          <a:effectLst/>
          <a:uLnTx/>
          <a:uFillTx/>
          <a:latin typeface="+mn-lt"/>
          <a:ea typeface="+mn-ea"/>
          <a:cs typeface="Mongolian Baiti" pitchFamily="66" charset="0"/>
        </a:defRPr>
      </a:lvl5pPr>
      <a:lvl6pPr marL="177800" indent="-177800" algn="l" defTabSz="456999" rtl="0" eaLnBrk="1" latinLnBrk="0" hangingPunct="1">
        <a:lnSpc>
          <a:spcPct val="90000"/>
        </a:lnSpc>
        <a:spcBef>
          <a:spcPct val="20000"/>
        </a:spcBef>
        <a:buFont typeface="Arial"/>
        <a:buChar char="•"/>
        <a:defRPr sz="1600" kern="1200">
          <a:solidFill>
            <a:schemeClr val="tx1"/>
          </a:solidFill>
          <a:latin typeface="+mn-lt"/>
          <a:ea typeface="+mn-ea"/>
          <a:cs typeface="+mn-cs"/>
        </a:defRPr>
      </a:lvl6pPr>
      <a:lvl7pPr marL="177800" indent="-177800" algn="l" defTabSz="456999" rtl="0" eaLnBrk="1" latinLnBrk="0" hangingPunct="1">
        <a:lnSpc>
          <a:spcPct val="90000"/>
        </a:lnSpc>
        <a:spcBef>
          <a:spcPct val="20000"/>
        </a:spcBef>
        <a:buFont typeface="Arial"/>
        <a:buChar char="•"/>
        <a:defRPr sz="1600" kern="1200">
          <a:solidFill>
            <a:schemeClr val="tx1"/>
          </a:solidFill>
          <a:latin typeface="+mn-lt"/>
          <a:ea typeface="+mn-ea"/>
          <a:cs typeface="+mn-cs"/>
        </a:defRPr>
      </a:lvl7pPr>
      <a:lvl8pPr marL="3427495" indent="-228500" algn="l" defTabSz="456999" rtl="0" eaLnBrk="1" latinLnBrk="0" hangingPunct="1">
        <a:spcBef>
          <a:spcPct val="20000"/>
        </a:spcBef>
        <a:buFont typeface="Arial"/>
        <a:buChar char="•"/>
        <a:defRPr sz="2000" kern="1200">
          <a:solidFill>
            <a:schemeClr val="tx1"/>
          </a:solidFill>
          <a:latin typeface="+mn-lt"/>
          <a:ea typeface="+mn-ea"/>
          <a:cs typeface="+mn-cs"/>
        </a:defRPr>
      </a:lvl8pPr>
      <a:lvl9pPr marL="3884495" indent="-228500" algn="l" defTabSz="45699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l-NL"/>
      </a:defPPr>
      <a:lvl1pPr marL="0" algn="l" defTabSz="456999" rtl="0" eaLnBrk="1" latinLnBrk="0" hangingPunct="1">
        <a:defRPr sz="1800" kern="1200">
          <a:solidFill>
            <a:schemeClr val="tx1"/>
          </a:solidFill>
          <a:latin typeface="+mn-lt"/>
          <a:ea typeface="+mn-ea"/>
          <a:cs typeface="+mn-cs"/>
        </a:defRPr>
      </a:lvl1pPr>
      <a:lvl2pPr marL="456999" algn="l" defTabSz="456999" rtl="0" eaLnBrk="1" latinLnBrk="0" hangingPunct="1">
        <a:defRPr sz="1800" kern="1200">
          <a:solidFill>
            <a:schemeClr val="tx1"/>
          </a:solidFill>
          <a:latin typeface="+mn-lt"/>
          <a:ea typeface="+mn-ea"/>
          <a:cs typeface="+mn-cs"/>
        </a:defRPr>
      </a:lvl2pPr>
      <a:lvl3pPr marL="913999" algn="l" defTabSz="456999" rtl="0" eaLnBrk="1" latinLnBrk="0" hangingPunct="1">
        <a:defRPr sz="1800" kern="1200">
          <a:solidFill>
            <a:schemeClr val="tx1"/>
          </a:solidFill>
          <a:latin typeface="+mn-lt"/>
          <a:ea typeface="+mn-ea"/>
          <a:cs typeface="+mn-cs"/>
        </a:defRPr>
      </a:lvl3pPr>
      <a:lvl4pPr marL="1370998" algn="l" defTabSz="456999" rtl="0" eaLnBrk="1" latinLnBrk="0" hangingPunct="1">
        <a:defRPr sz="1800" kern="1200">
          <a:solidFill>
            <a:schemeClr val="tx1"/>
          </a:solidFill>
          <a:latin typeface="+mn-lt"/>
          <a:ea typeface="+mn-ea"/>
          <a:cs typeface="+mn-cs"/>
        </a:defRPr>
      </a:lvl4pPr>
      <a:lvl5pPr marL="1827997" algn="l" defTabSz="456999" rtl="0" eaLnBrk="1" latinLnBrk="0" hangingPunct="1">
        <a:defRPr sz="1800" kern="1200">
          <a:solidFill>
            <a:schemeClr val="tx1"/>
          </a:solidFill>
          <a:latin typeface="+mn-lt"/>
          <a:ea typeface="+mn-ea"/>
          <a:cs typeface="+mn-cs"/>
        </a:defRPr>
      </a:lvl5pPr>
      <a:lvl6pPr marL="2284997" algn="l" defTabSz="456999" rtl="0" eaLnBrk="1" latinLnBrk="0" hangingPunct="1">
        <a:defRPr sz="1800" kern="1200">
          <a:solidFill>
            <a:schemeClr val="tx1"/>
          </a:solidFill>
          <a:latin typeface="+mn-lt"/>
          <a:ea typeface="+mn-ea"/>
          <a:cs typeface="+mn-cs"/>
        </a:defRPr>
      </a:lvl6pPr>
      <a:lvl7pPr marL="2741997" algn="l" defTabSz="456999" rtl="0" eaLnBrk="1" latinLnBrk="0" hangingPunct="1">
        <a:defRPr sz="1800" kern="1200">
          <a:solidFill>
            <a:schemeClr val="tx1"/>
          </a:solidFill>
          <a:latin typeface="+mn-lt"/>
          <a:ea typeface="+mn-ea"/>
          <a:cs typeface="+mn-cs"/>
        </a:defRPr>
      </a:lvl7pPr>
      <a:lvl8pPr marL="3198995" algn="l" defTabSz="456999" rtl="0" eaLnBrk="1" latinLnBrk="0" hangingPunct="1">
        <a:defRPr sz="1800" kern="1200">
          <a:solidFill>
            <a:schemeClr val="tx1"/>
          </a:solidFill>
          <a:latin typeface="+mn-lt"/>
          <a:ea typeface="+mn-ea"/>
          <a:cs typeface="+mn-cs"/>
        </a:defRPr>
      </a:lvl8pPr>
      <a:lvl9pPr marL="3655995" algn="l" defTabSz="45699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p:cNvSpPr>
            <a:spLocks noGrp="1"/>
          </p:cNvSpPr>
          <p:nvPr>
            <p:ph type="subTitle" idx="1"/>
          </p:nvPr>
        </p:nvSpPr>
        <p:spPr>
          <a:xfrm>
            <a:off x="1259632" y="4509121"/>
            <a:ext cx="5040560" cy="1016843"/>
          </a:xfrm>
        </p:spPr>
        <p:txBody>
          <a:bodyPr/>
          <a:lstStyle/>
          <a:p>
            <a:pPr defTabSz="914400" eaLnBrk="0" hangingPunct="0">
              <a:lnSpc>
                <a:spcPct val="110000"/>
              </a:lnSpc>
              <a:spcBef>
                <a:spcPts val="600"/>
              </a:spcBef>
              <a:buClrTx/>
              <a:buSzTx/>
              <a:defRPr/>
            </a:pPr>
            <a:r>
              <a:rPr lang="en-GB" altLang="nl-NL" sz="2800" b="0" dirty="0">
                <a:solidFill>
                  <a:srgbClr val="FFFFFF"/>
                </a:solidFill>
                <a:ea typeface="Myriad Pro Light"/>
                <a:cs typeface="Myriad Pro Light"/>
              </a:rPr>
              <a:t>Outline Curriculum </a:t>
            </a:r>
          </a:p>
          <a:p>
            <a:pPr defTabSz="914400">
              <a:defRPr/>
            </a:pPr>
            <a:endParaRPr lang="en-GB" altLang="nl-NL" dirty="0">
              <a:ea typeface="Myriad Pro Light"/>
              <a:cs typeface="Myriad Pro Light"/>
            </a:endParaRPr>
          </a:p>
        </p:txBody>
      </p:sp>
      <p:pic>
        <p:nvPicPr>
          <p:cNvPr id="9" name="Picture Placeholder 8"/>
          <p:cNvPicPr>
            <a:picLocks noGrp="1" noChangeAspect="1"/>
          </p:cNvPicPr>
          <p:nvPr>
            <p:ph type="pic" idx="12"/>
          </p:nvPr>
        </p:nvPicPr>
        <p:blipFill>
          <a:blip r:embed="rId2">
            <a:extLst>
              <a:ext uri="{28A0092B-C50C-407E-A947-70E740481C1C}">
                <a14:useLocalDpi xmlns:a14="http://schemas.microsoft.com/office/drawing/2010/main" val="0"/>
              </a:ext>
            </a:extLst>
          </a:blip>
          <a:srcRect t="25104" b="25104"/>
          <a:stretch>
            <a:fillRect/>
          </a:stretch>
        </p:blipFill>
        <p:spPr>
          <a:xfrm>
            <a:off x="0" y="-27384"/>
            <a:ext cx="9144000" cy="4552921"/>
          </a:xfrm>
        </p:spPr>
      </p:pic>
      <p:sp>
        <p:nvSpPr>
          <p:cNvPr id="3" name="Title 2"/>
          <p:cNvSpPr>
            <a:spLocks noGrp="1"/>
          </p:cNvSpPr>
          <p:nvPr>
            <p:ph type="title"/>
          </p:nvPr>
        </p:nvSpPr>
        <p:spPr>
          <a:xfrm>
            <a:off x="-36512" y="3311295"/>
            <a:ext cx="6336704" cy="1269833"/>
          </a:xfrm>
        </p:spPr>
        <p:txBody>
          <a:bodyPr rtlCol="0"/>
          <a:lstStyle/>
          <a:p>
            <a:pPr>
              <a:spcAft>
                <a:spcPts val="0"/>
              </a:spcAft>
            </a:pPr>
            <a:r>
              <a:rPr lang="en-GB" dirty="0" err="1">
                <a:solidFill>
                  <a:schemeClr val="bg1"/>
                </a:solidFill>
                <a:latin typeface="Calibri"/>
                <a:ea typeface="Calibri"/>
              </a:rPr>
              <a:t>Más</a:t>
            </a:r>
            <a:r>
              <a:rPr lang="en-GB" dirty="0">
                <a:solidFill>
                  <a:schemeClr val="bg1"/>
                </a:solidFill>
                <a:latin typeface="Calibri"/>
                <a:ea typeface="Calibri"/>
              </a:rPr>
              <a:t> </a:t>
            </a:r>
            <a:r>
              <a:rPr lang="en-GB" dirty="0" err="1">
                <a:solidFill>
                  <a:schemeClr val="bg1"/>
                </a:solidFill>
                <a:latin typeface="Calibri"/>
                <a:ea typeface="Calibri"/>
              </a:rPr>
              <a:t>Unidos</a:t>
            </a:r>
            <a:r>
              <a:rPr lang="en-GB" dirty="0">
                <a:solidFill>
                  <a:schemeClr val="bg1"/>
                </a:solidFill>
                <a:latin typeface="Calibri"/>
                <a:ea typeface="Calibri"/>
              </a:rPr>
              <a:t> Plan Nacional de </a:t>
            </a:r>
            <a:r>
              <a:rPr lang="en-GB" dirty="0" err="1">
                <a:solidFill>
                  <a:schemeClr val="bg1"/>
                </a:solidFill>
                <a:latin typeface="Calibri"/>
                <a:ea typeface="Calibri"/>
              </a:rPr>
              <a:t>Asociatividad</a:t>
            </a:r>
            <a:r>
              <a:rPr lang="en-GB" dirty="0">
                <a:solidFill>
                  <a:schemeClr val="bg1"/>
                </a:solidFill>
                <a:latin typeface="Calibri"/>
                <a:ea typeface="Calibri"/>
              </a:rPr>
              <a:t> de Chile</a:t>
            </a:r>
            <a:endParaRPr lang="en-US" dirty="0">
              <a:solidFill>
                <a:schemeClr val="bg1"/>
              </a:solidFill>
              <a:latin typeface="+mn-lt"/>
              <a:ea typeface="+mj-ea"/>
            </a:endParaRPr>
          </a:p>
        </p:txBody>
      </p:sp>
    </p:spTree>
    <p:extLst>
      <p:ext uri="{BB962C8B-B14F-4D97-AF65-F5344CB8AC3E}">
        <p14:creationId xmlns:p14="http://schemas.microsoft.com/office/powerpoint/2010/main" val="3463472984"/>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bwMode="auto">
          <a:xfrm>
            <a:off x="323528" y="116632"/>
            <a:ext cx="7576615" cy="630000"/>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lgn="l" rtl="0" eaLnBrk="1" fontAlgn="base" hangingPunct="1">
              <a:lnSpc>
                <a:spcPct val="100000"/>
              </a:lnSpc>
              <a:spcBef>
                <a:spcPct val="0"/>
              </a:spcBef>
              <a:spcAft>
                <a:spcPct val="0"/>
              </a:spcAft>
              <a:defRPr sz="2400" kern="1200">
                <a:solidFill>
                  <a:schemeClr val="tx2"/>
                </a:solidFill>
                <a:latin typeface="Myriad Light" pitchFamily="2" charset="0"/>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r>
              <a:rPr lang="en-US" sz="3200" dirty="0">
                <a:solidFill>
                  <a:srgbClr val="000099"/>
                </a:solidFill>
                <a:latin typeface="Corbel" panose="020B0503020204020204" pitchFamily="34" charset="0"/>
              </a:rPr>
              <a:t>A Cooperative in a Food System</a:t>
            </a:r>
          </a:p>
        </p:txBody>
      </p:sp>
      <p:sp>
        <p:nvSpPr>
          <p:cNvPr id="6" name="Rechthoek 1"/>
          <p:cNvSpPr/>
          <p:nvPr/>
        </p:nvSpPr>
        <p:spPr>
          <a:xfrm>
            <a:off x="323528" y="1340768"/>
            <a:ext cx="8532440" cy="400110"/>
          </a:xfrm>
          <a:prstGeom prst="rect">
            <a:avLst/>
          </a:prstGeom>
        </p:spPr>
        <p:txBody>
          <a:bodyPr wrap="square">
            <a:spAutoFit/>
          </a:bodyPr>
          <a:lstStyle/>
          <a:p>
            <a:pPr marL="0" lvl="3">
              <a:spcBef>
                <a:spcPct val="20000"/>
              </a:spcBef>
              <a:buClr>
                <a:srgbClr val="FF6600"/>
              </a:buClr>
            </a:pPr>
            <a:r>
              <a:rPr lang="en-US" sz="2000" b="1" i="1" dirty="0">
                <a:solidFill>
                  <a:srgbClr val="FF6600"/>
                </a:solidFill>
                <a:cs typeface="Mongolian Baiti" pitchFamily="66" charset="0"/>
              </a:rPr>
              <a:t>See our current report: ‘a cooperative in a food system’; how?</a:t>
            </a:r>
          </a:p>
        </p:txBody>
      </p:sp>
      <p:sp>
        <p:nvSpPr>
          <p:cNvPr id="8" name="Rectangle 7"/>
          <p:cNvSpPr/>
          <p:nvPr/>
        </p:nvSpPr>
        <p:spPr>
          <a:xfrm>
            <a:off x="390839" y="1916832"/>
            <a:ext cx="8573649" cy="2585323"/>
          </a:xfrm>
          <a:prstGeom prst="rect">
            <a:avLst/>
          </a:prstGeom>
        </p:spPr>
        <p:txBody>
          <a:bodyPr wrap="square">
            <a:spAutoFit/>
          </a:bodyPr>
          <a:lstStyle/>
          <a:p>
            <a:r>
              <a:rPr lang="en-GB" dirty="0"/>
              <a:t>Sectoral &amp; Regional Analysis (assessment methodology ‘food system’ thinking)</a:t>
            </a:r>
          </a:p>
          <a:p>
            <a:endParaRPr lang="nl-NL" dirty="0"/>
          </a:p>
          <a:p>
            <a:pPr marL="285750" lvl="0" indent="-285750">
              <a:buFont typeface="Arial" panose="020B0604020202020204" pitchFamily="34" charset="0"/>
              <a:buChar char="•"/>
            </a:pPr>
            <a:r>
              <a:rPr lang="en-GB" dirty="0"/>
              <a:t>Global demand &amp; supply features</a:t>
            </a:r>
            <a:endParaRPr lang="nl-NL" dirty="0"/>
          </a:p>
          <a:p>
            <a:pPr marL="285750" lvl="0" indent="-285750">
              <a:buFont typeface="Arial" panose="020B0604020202020204" pitchFamily="34" charset="0"/>
              <a:buChar char="•"/>
            </a:pPr>
            <a:r>
              <a:rPr lang="en-GB" dirty="0"/>
              <a:t>The sector in Chile</a:t>
            </a:r>
            <a:endParaRPr lang="nl-NL" dirty="0"/>
          </a:p>
          <a:p>
            <a:pPr marL="285750" lvl="0" indent="-285750">
              <a:buFont typeface="Arial" panose="020B0604020202020204" pitchFamily="34" charset="0"/>
              <a:buChar char="•"/>
            </a:pPr>
            <a:r>
              <a:rPr lang="en-GB" dirty="0"/>
              <a:t>The value chain analysis</a:t>
            </a:r>
            <a:endParaRPr lang="nl-NL" dirty="0"/>
          </a:p>
          <a:p>
            <a:pPr marL="285750" lvl="0" indent="-285750">
              <a:buFont typeface="Arial" panose="020B0604020202020204" pitchFamily="34" charset="0"/>
              <a:buChar char="•"/>
            </a:pPr>
            <a:r>
              <a:rPr lang="en-GB" dirty="0"/>
              <a:t>The regional dynamics</a:t>
            </a:r>
            <a:endParaRPr lang="nl-NL" dirty="0"/>
          </a:p>
          <a:p>
            <a:pPr marL="742950" lvl="1" indent="-285750">
              <a:buFont typeface="Arial" panose="020B0604020202020204" pitchFamily="34" charset="0"/>
              <a:buChar char="•"/>
            </a:pPr>
            <a:r>
              <a:rPr lang="en-GB" dirty="0"/>
              <a:t>Main characteristics </a:t>
            </a:r>
            <a:endParaRPr lang="nl-NL" dirty="0"/>
          </a:p>
          <a:p>
            <a:pPr marL="742950" lvl="1" indent="-285750">
              <a:buFont typeface="Arial" panose="020B0604020202020204" pitchFamily="34" charset="0"/>
              <a:buChar char="•"/>
            </a:pPr>
            <a:r>
              <a:rPr lang="en-GB" dirty="0"/>
              <a:t>Main takeaways  </a:t>
            </a:r>
            <a:endParaRPr lang="nl-NL" dirty="0"/>
          </a:p>
          <a:p>
            <a:pPr marL="285750" indent="-285750" fontAlgn="base">
              <a:spcBef>
                <a:spcPct val="0"/>
              </a:spcBef>
              <a:spcAft>
                <a:spcPct val="0"/>
              </a:spcAft>
              <a:buClr>
                <a:srgbClr val="FD6400"/>
              </a:buClr>
              <a:buFont typeface="Arial" panose="020B0604020202020204" pitchFamily="34" charset="0"/>
              <a:buChar char="•"/>
            </a:pPr>
            <a:endParaRPr lang="en-US" dirty="0">
              <a:solidFill>
                <a:prstClr val="black"/>
              </a:solidFill>
              <a:cs typeface="Arial" charset="0"/>
            </a:endParaRPr>
          </a:p>
        </p:txBody>
      </p:sp>
    </p:spTree>
    <p:extLst>
      <p:ext uri="{BB962C8B-B14F-4D97-AF65-F5344CB8AC3E}">
        <p14:creationId xmlns:p14="http://schemas.microsoft.com/office/powerpoint/2010/main" val="3928625240"/>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846300" y="2465020"/>
            <a:ext cx="6434183" cy="997196"/>
          </a:xfrm>
        </p:spPr>
        <p:txBody>
          <a:bodyPr/>
          <a:lstStyle/>
          <a:p>
            <a:r>
              <a:rPr lang="en-GB" sz="3600" dirty="0"/>
              <a:t>A Modern Agricultural Cooperative</a:t>
            </a:r>
          </a:p>
        </p:txBody>
      </p:sp>
      <p:sp>
        <p:nvSpPr>
          <p:cNvPr id="6" name="Text Placeholder 5"/>
          <p:cNvSpPr>
            <a:spLocks noGrp="1"/>
          </p:cNvSpPr>
          <p:nvPr>
            <p:ph type="body" sz="quarter" idx="11"/>
          </p:nvPr>
        </p:nvSpPr>
        <p:spPr/>
        <p:txBody>
          <a:bodyPr/>
          <a:lstStyle/>
          <a:p>
            <a:r>
              <a:rPr lang="nl-NL" dirty="0"/>
              <a:t>4</a:t>
            </a:r>
            <a:endParaRPr lang="en-GB" dirty="0"/>
          </a:p>
        </p:txBody>
      </p:sp>
    </p:spTree>
    <p:extLst>
      <p:ext uri="{BB962C8B-B14F-4D97-AF65-F5344CB8AC3E}">
        <p14:creationId xmlns:p14="http://schemas.microsoft.com/office/powerpoint/2010/main" val="4131665623"/>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0839" y="1916832"/>
            <a:ext cx="8573649" cy="3970318"/>
          </a:xfrm>
          <a:prstGeom prst="rect">
            <a:avLst/>
          </a:prstGeom>
        </p:spPr>
        <p:txBody>
          <a:bodyPr wrap="square">
            <a:spAutoFit/>
          </a:bodyPr>
          <a:lstStyle/>
          <a:p>
            <a:pPr lvl="0"/>
            <a:r>
              <a:rPr lang="en-GB" dirty="0"/>
              <a:t> Cooperative Strategy</a:t>
            </a:r>
          </a:p>
          <a:p>
            <a:pPr marL="285750" lvl="0" indent="-285750">
              <a:buFont typeface="Arial" panose="020B0604020202020204" pitchFamily="34" charset="0"/>
              <a:buChar char="•"/>
            </a:pPr>
            <a:r>
              <a:rPr lang="en-GB" dirty="0"/>
              <a:t>Segmentation, Channels, Value Proposition</a:t>
            </a:r>
          </a:p>
          <a:p>
            <a:pPr marL="285750" lvl="0" indent="-285750">
              <a:buFont typeface="Arial" panose="020B0604020202020204" pitchFamily="34" charset="0"/>
              <a:buChar char="•"/>
            </a:pPr>
            <a:r>
              <a:rPr lang="en-GB" dirty="0"/>
              <a:t>Price Mechanism – Supply &amp; Demand</a:t>
            </a:r>
          </a:p>
          <a:p>
            <a:pPr marL="285750" lvl="0" indent="-285750">
              <a:buFont typeface="Arial" panose="020B0604020202020204" pitchFamily="34" charset="0"/>
              <a:buChar char="•"/>
            </a:pPr>
            <a:r>
              <a:rPr lang="en-GB" dirty="0"/>
              <a:t>Position in the value chain/ food system</a:t>
            </a:r>
          </a:p>
          <a:p>
            <a:pPr marL="285750" lvl="0" indent="-285750">
              <a:buFont typeface="Arial" panose="020B0604020202020204" pitchFamily="34" charset="0"/>
              <a:buChar char="•"/>
            </a:pPr>
            <a:r>
              <a:rPr lang="en-GB" dirty="0"/>
              <a:t>Growth Strategy</a:t>
            </a:r>
          </a:p>
          <a:p>
            <a:pPr marL="285750" lvl="0" indent="-285750">
              <a:buFont typeface="Arial" panose="020B0604020202020204" pitchFamily="34" charset="0"/>
              <a:buChar char="•"/>
            </a:pPr>
            <a:r>
              <a:rPr lang="en-GB" dirty="0"/>
              <a:t>Marketing &amp; Innovation Strategies for Cooperatives</a:t>
            </a:r>
          </a:p>
          <a:p>
            <a:pPr marL="285750" lvl="0" indent="-285750">
              <a:buFont typeface="Arial" panose="020B0604020202020204" pitchFamily="34" charset="0"/>
              <a:buChar char="•"/>
            </a:pPr>
            <a:r>
              <a:rPr lang="en-GB" dirty="0"/>
              <a:t>Collaborative Strategies</a:t>
            </a:r>
          </a:p>
          <a:p>
            <a:pPr marL="285750" lvl="0" indent="-285750">
              <a:buFont typeface="Arial" panose="020B0604020202020204" pitchFamily="34" charset="0"/>
              <a:buChar char="•"/>
            </a:pPr>
            <a:endParaRPr lang="en-GB" dirty="0"/>
          </a:p>
          <a:p>
            <a:pPr lvl="0"/>
            <a:r>
              <a:rPr lang="en-GB" dirty="0"/>
              <a:t>Governance Structures in Modern Cooperatives</a:t>
            </a:r>
          </a:p>
          <a:p>
            <a:pPr marL="285750" lvl="0" indent="-285750">
              <a:buFont typeface="Arial" panose="020B0604020202020204" pitchFamily="34" charset="0"/>
              <a:buChar char="•"/>
            </a:pPr>
            <a:r>
              <a:rPr lang="en-GB" dirty="0"/>
              <a:t>Basic Governance Structures</a:t>
            </a:r>
          </a:p>
          <a:p>
            <a:pPr marL="285750" lvl="0" indent="-285750">
              <a:buFont typeface="Arial" panose="020B0604020202020204" pitchFamily="34" charset="0"/>
              <a:buChar char="•"/>
            </a:pPr>
            <a:r>
              <a:rPr lang="en-GB" dirty="0"/>
              <a:t>Leadership &amp; Management</a:t>
            </a:r>
          </a:p>
          <a:p>
            <a:pPr marL="285750" lvl="0" indent="-285750">
              <a:buFont typeface="Arial" panose="020B0604020202020204" pitchFamily="34" charset="0"/>
              <a:buChar char="•"/>
            </a:pPr>
            <a:r>
              <a:rPr lang="en-GB" dirty="0"/>
              <a:t>Multi-Purpose Cooperatives</a:t>
            </a:r>
          </a:p>
          <a:p>
            <a:pPr marL="285750" lvl="0" indent="-285750">
              <a:buFont typeface="Arial" panose="020B0604020202020204" pitchFamily="34" charset="0"/>
              <a:buChar char="•"/>
            </a:pPr>
            <a:r>
              <a:rPr lang="en-GB" dirty="0"/>
              <a:t>Innovation in Internal Governance</a:t>
            </a:r>
          </a:p>
          <a:p>
            <a:pPr lvl="0"/>
            <a:endParaRPr lang="nl-NL" dirty="0"/>
          </a:p>
        </p:txBody>
      </p:sp>
      <p:sp>
        <p:nvSpPr>
          <p:cNvPr id="5" name="Title 1"/>
          <p:cNvSpPr txBox="1">
            <a:spLocks/>
          </p:cNvSpPr>
          <p:nvPr/>
        </p:nvSpPr>
        <p:spPr bwMode="auto">
          <a:xfrm>
            <a:off x="323528" y="116632"/>
            <a:ext cx="7576615" cy="630000"/>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lgn="l" rtl="0" eaLnBrk="1" fontAlgn="base" hangingPunct="1">
              <a:lnSpc>
                <a:spcPct val="100000"/>
              </a:lnSpc>
              <a:spcBef>
                <a:spcPct val="0"/>
              </a:spcBef>
              <a:spcAft>
                <a:spcPct val="0"/>
              </a:spcAft>
              <a:defRPr sz="2400" kern="1200">
                <a:solidFill>
                  <a:schemeClr val="tx2"/>
                </a:solidFill>
                <a:latin typeface="Myriad Light" pitchFamily="2" charset="0"/>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r>
              <a:rPr lang="en-US" sz="3200" dirty="0">
                <a:solidFill>
                  <a:srgbClr val="000099"/>
                </a:solidFill>
                <a:latin typeface="Corbel" panose="020B0503020204020204" pitchFamily="34" charset="0"/>
              </a:rPr>
              <a:t>A Modern Agricultural Cooperative</a:t>
            </a:r>
          </a:p>
        </p:txBody>
      </p:sp>
      <p:sp>
        <p:nvSpPr>
          <p:cNvPr id="6" name="Rechthoek 1"/>
          <p:cNvSpPr/>
          <p:nvPr/>
        </p:nvSpPr>
        <p:spPr>
          <a:xfrm>
            <a:off x="323528" y="1052736"/>
            <a:ext cx="8532440" cy="400110"/>
          </a:xfrm>
          <a:prstGeom prst="rect">
            <a:avLst/>
          </a:prstGeom>
        </p:spPr>
        <p:txBody>
          <a:bodyPr wrap="square">
            <a:spAutoFit/>
          </a:bodyPr>
          <a:lstStyle/>
          <a:p>
            <a:pPr marL="0" lvl="3">
              <a:spcBef>
                <a:spcPct val="20000"/>
              </a:spcBef>
              <a:buClr>
                <a:srgbClr val="FF6600"/>
              </a:buClr>
            </a:pPr>
            <a:r>
              <a:rPr lang="en-US" sz="2000" b="1" i="1" dirty="0">
                <a:solidFill>
                  <a:srgbClr val="FF6600"/>
                </a:solidFill>
                <a:cs typeface="Mongolian Baiti" pitchFamily="66" charset="0"/>
              </a:rPr>
              <a:t>Cooperative Governance &amp; Leadership; what?</a:t>
            </a:r>
          </a:p>
        </p:txBody>
      </p:sp>
    </p:spTree>
    <p:extLst>
      <p:ext uri="{BB962C8B-B14F-4D97-AF65-F5344CB8AC3E}">
        <p14:creationId xmlns:p14="http://schemas.microsoft.com/office/powerpoint/2010/main" val="3261749070"/>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0839" y="1916832"/>
            <a:ext cx="8573649" cy="3970318"/>
          </a:xfrm>
          <a:prstGeom prst="rect">
            <a:avLst/>
          </a:prstGeom>
        </p:spPr>
        <p:txBody>
          <a:bodyPr wrap="square">
            <a:spAutoFit/>
          </a:bodyPr>
          <a:lstStyle/>
          <a:p>
            <a:pPr lvl="0"/>
            <a:r>
              <a:rPr lang="en-GB" dirty="0"/>
              <a:t>Member-Cooperative Relationship</a:t>
            </a:r>
            <a:endParaRPr lang="nl-NL" dirty="0"/>
          </a:p>
          <a:p>
            <a:pPr lvl="1"/>
            <a:r>
              <a:rPr lang="en-GB" dirty="0"/>
              <a:t>Services to members</a:t>
            </a:r>
            <a:endParaRPr lang="nl-NL" dirty="0"/>
          </a:p>
          <a:p>
            <a:pPr lvl="1"/>
            <a:r>
              <a:rPr lang="en-GB" dirty="0"/>
              <a:t>The need for collective action – the reasons for joining a cooperative</a:t>
            </a:r>
            <a:endParaRPr lang="nl-NL" dirty="0"/>
          </a:p>
          <a:p>
            <a:pPr lvl="1"/>
            <a:r>
              <a:rPr lang="en-GB" dirty="0"/>
              <a:t>Transaction, Ownership, Control &amp; Community </a:t>
            </a:r>
            <a:endParaRPr lang="nl-NL" dirty="0"/>
          </a:p>
          <a:p>
            <a:pPr lvl="1"/>
            <a:r>
              <a:rPr lang="en-GB" dirty="0"/>
              <a:t>Member-Base: youth, aging farmers, lack of trust</a:t>
            </a:r>
          </a:p>
          <a:p>
            <a:pPr lvl="1"/>
            <a:endParaRPr lang="nl-NL" dirty="0"/>
          </a:p>
          <a:p>
            <a:pPr lvl="0"/>
            <a:r>
              <a:rPr lang="en-GB" dirty="0"/>
              <a:t>Cooperative Principles </a:t>
            </a:r>
            <a:endParaRPr lang="nl-NL" dirty="0"/>
          </a:p>
          <a:p>
            <a:pPr lvl="1"/>
            <a:r>
              <a:rPr lang="en-GB" dirty="0"/>
              <a:t>ICA Principles</a:t>
            </a:r>
            <a:endParaRPr lang="nl-NL" dirty="0"/>
          </a:p>
          <a:p>
            <a:pPr lvl="1"/>
            <a:r>
              <a:rPr lang="en-GB" dirty="0"/>
              <a:t>Business Principle: </a:t>
            </a:r>
            <a:endParaRPr lang="nl-NL" dirty="0"/>
          </a:p>
          <a:p>
            <a:pPr lvl="2"/>
            <a:r>
              <a:rPr lang="en-GB" dirty="0"/>
              <a:t>Self-Financing</a:t>
            </a:r>
            <a:endParaRPr lang="nl-NL" dirty="0"/>
          </a:p>
          <a:p>
            <a:pPr lvl="2"/>
            <a:r>
              <a:rPr lang="en-GB" dirty="0"/>
              <a:t>Delivery Obligations</a:t>
            </a:r>
            <a:endParaRPr lang="nl-NL" dirty="0"/>
          </a:p>
          <a:p>
            <a:pPr lvl="2"/>
            <a:r>
              <a:rPr lang="en-GB" dirty="0"/>
              <a:t>Serve at Cost</a:t>
            </a:r>
            <a:endParaRPr lang="nl-NL" dirty="0"/>
          </a:p>
          <a:p>
            <a:pPr lvl="2"/>
            <a:r>
              <a:rPr lang="en-GB" dirty="0"/>
              <a:t>Proportionality </a:t>
            </a:r>
            <a:endParaRPr lang="nl-NL" dirty="0"/>
          </a:p>
          <a:p>
            <a:pPr marL="285750" indent="-285750" fontAlgn="base">
              <a:spcBef>
                <a:spcPct val="0"/>
              </a:spcBef>
              <a:spcAft>
                <a:spcPct val="0"/>
              </a:spcAft>
              <a:buClr>
                <a:srgbClr val="FD6400"/>
              </a:buClr>
              <a:buFont typeface="Arial" panose="020B0604020202020204" pitchFamily="34" charset="0"/>
              <a:buChar char="•"/>
            </a:pPr>
            <a:endParaRPr lang="en-US" dirty="0">
              <a:solidFill>
                <a:prstClr val="black"/>
              </a:solidFill>
              <a:cs typeface="Arial" charset="0"/>
            </a:endParaRPr>
          </a:p>
        </p:txBody>
      </p:sp>
      <p:sp>
        <p:nvSpPr>
          <p:cNvPr id="5" name="Title 1"/>
          <p:cNvSpPr txBox="1">
            <a:spLocks/>
          </p:cNvSpPr>
          <p:nvPr/>
        </p:nvSpPr>
        <p:spPr bwMode="auto">
          <a:xfrm>
            <a:off x="323528" y="116632"/>
            <a:ext cx="7576615" cy="630000"/>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lgn="l" rtl="0" eaLnBrk="1" fontAlgn="base" hangingPunct="1">
              <a:lnSpc>
                <a:spcPct val="100000"/>
              </a:lnSpc>
              <a:spcBef>
                <a:spcPct val="0"/>
              </a:spcBef>
              <a:spcAft>
                <a:spcPct val="0"/>
              </a:spcAft>
              <a:defRPr sz="2400" kern="1200">
                <a:solidFill>
                  <a:schemeClr val="tx2"/>
                </a:solidFill>
                <a:latin typeface="Myriad Light" pitchFamily="2" charset="0"/>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r>
              <a:rPr lang="en-US" sz="3200" dirty="0">
                <a:solidFill>
                  <a:srgbClr val="000099"/>
                </a:solidFill>
                <a:latin typeface="Corbel" panose="020B0503020204020204" pitchFamily="34" charset="0"/>
              </a:rPr>
              <a:t>Cooperative Governance &amp; Leadership</a:t>
            </a:r>
          </a:p>
        </p:txBody>
      </p:sp>
      <p:sp>
        <p:nvSpPr>
          <p:cNvPr id="6" name="Rechthoek 1"/>
          <p:cNvSpPr/>
          <p:nvPr/>
        </p:nvSpPr>
        <p:spPr>
          <a:xfrm>
            <a:off x="323528" y="1052736"/>
            <a:ext cx="8532440" cy="400110"/>
          </a:xfrm>
          <a:prstGeom prst="rect">
            <a:avLst/>
          </a:prstGeom>
        </p:spPr>
        <p:txBody>
          <a:bodyPr wrap="square">
            <a:spAutoFit/>
          </a:bodyPr>
          <a:lstStyle/>
          <a:p>
            <a:pPr marL="0" lvl="3">
              <a:spcBef>
                <a:spcPct val="20000"/>
              </a:spcBef>
              <a:buClr>
                <a:srgbClr val="FF6600"/>
              </a:buClr>
            </a:pPr>
            <a:r>
              <a:rPr lang="en-US" sz="2000" b="1" i="1" dirty="0">
                <a:solidFill>
                  <a:srgbClr val="FF6600"/>
                </a:solidFill>
                <a:cs typeface="Mongolian Baiti" pitchFamily="66" charset="0"/>
              </a:rPr>
              <a:t>Cooperative Governance &amp; Leadership; what?</a:t>
            </a:r>
          </a:p>
        </p:txBody>
      </p:sp>
    </p:spTree>
    <p:extLst>
      <p:ext uri="{BB962C8B-B14F-4D97-AF65-F5344CB8AC3E}">
        <p14:creationId xmlns:p14="http://schemas.microsoft.com/office/powerpoint/2010/main" val="207430627"/>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0839" y="1916832"/>
            <a:ext cx="8573649" cy="2031325"/>
          </a:xfrm>
          <a:prstGeom prst="rect">
            <a:avLst/>
          </a:prstGeom>
        </p:spPr>
        <p:txBody>
          <a:bodyPr wrap="square">
            <a:spAutoFit/>
          </a:bodyPr>
          <a:lstStyle/>
          <a:p>
            <a:r>
              <a:rPr lang="en-GB" b="1" dirty="0"/>
              <a:t>Business Plan</a:t>
            </a:r>
          </a:p>
          <a:p>
            <a:endParaRPr lang="nl-NL" dirty="0"/>
          </a:p>
          <a:p>
            <a:r>
              <a:rPr lang="en-GB" dirty="0"/>
              <a:t>Business Plan Modern Cooperatives</a:t>
            </a:r>
            <a:endParaRPr lang="nl-NL" dirty="0"/>
          </a:p>
          <a:p>
            <a:pPr marL="742950" lvl="1" indent="-285750">
              <a:buFont typeface="Arial" panose="020B0604020202020204" pitchFamily="34" charset="0"/>
              <a:buChar char="•"/>
            </a:pPr>
            <a:r>
              <a:rPr lang="en-GB" dirty="0"/>
              <a:t>Structure Business Plan</a:t>
            </a:r>
            <a:endParaRPr lang="nl-NL" dirty="0"/>
          </a:p>
          <a:p>
            <a:pPr marL="742950" lvl="1" indent="-285750">
              <a:buFont typeface="Arial" panose="020B0604020202020204" pitchFamily="34" charset="0"/>
              <a:buChar char="•"/>
            </a:pPr>
            <a:r>
              <a:rPr lang="en-GB" dirty="0"/>
              <a:t>Specific items related to the cooperative structure (all items are addressed in the aforementioned curriculum)</a:t>
            </a:r>
            <a:endParaRPr lang="nl-NL" dirty="0"/>
          </a:p>
          <a:p>
            <a:pPr marL="285750" indent="-285750" fontAlgn="base">
              <a:spcBef>
                <a:spcPct val="0"/>
              </a:spcBef>
              <a:spcAft>
                <a:spcPct val="0"/>
              </a:spcAft>
              <a:buClr>
                <a:srgbClr val="FD6400"/>
              </a:buClr>
              <a:buFont typeface="Arial" panose="020B0604020202020204" pitchFamily="34" charset="0"/>
              <a:buChar char="•"/>
            </a:pPr>
            <a:endParaRPr lang="en-US" dirty="0">
              <a:solidFill>
                <a:prstClr val="black"/>
              </a:solidFill>
              <a:cs typeface="Arial" charset="0"/>
            </a:endParaRPr>
          </a:p>
        </p:txBody>
      </p:sp>
      <p:sp>
        <p:nvSpPr>
          <p:cNvPr id="5" name="Title 1"/>
          <p:cNvSpPr txBox="1">
            <a:spLocks/>
          </p:cNvSpPr>
          <p:nvPr/>
        </p:nvSpPr>
        <p:spPr bwMode="auto">
          <a:xfrm>
            <a:off x="323528" y="116632"/>
            <a:ext cx="7576615" cy="630000"/>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lgn="l" rtl="0" eaLnBrk="1" fontAlgn="base" hangingPunct="1">
              <a:lnSpc>
                <a:spcPct val="100000"/>
              </a:lnSpc>
              <a:spcBef>
                <a:spcPct val="0"/>
              </a:spcBef>
              <a:spcAft>
                <a:spcPct val="0"/>
              </a:spcAft>
              <a:defRPr sz="2400" kern="1200">
                <a:solidFill>
                  <a:schemeClr val="tx2"/>
                </a:solidFill>
                <a:latin typeface="Myriad Light" pitchFamily="2" charset="0"/>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r>
              <a:rPr lang="en-US" sz="3200" dirty="0">
                <a:solidFill>
                  <a:srgbClr val="000099"/>
                </a:solidFill>
                <a:latin typeface="Corbel" panose="020B0503020204020204" pitchFamily="34" charset="0"/>
              </a:rPr>
              <a:t>Cooperative Governance &amp; Leadership</a:t>
            </a:r>
          </a:p>
        </p:txBody>
      </p:sp>
      <p:sp>
        <p:nvSpPr>
          <p:cNvPr id="6" name="Rechthoek 1"/>
          <p:cNvSpPr/>
          <p:nvPr/>
        </p:nvSpPr>
        <p:spPr>
          <a:xfrm>
            <a:off x="323528" y="1124744"/>
            <a:ext cx="8532440" cy="400110"/>
          </a:xfrm>
          <a:prstGeom prst="rect">
            <a:avLst/>
          </a:prstGeom>
        </p:spPr>
        <p:txBody>
          <a:bodyPr wrap="square">
            <a:spAutoFit/>
          </a:bodyPr>
          <a:lstStyle/>
          <a:p>
            <a:pPr marL="0" lvl="3">
              <a:spcBef>
                <a:spcPct val="20000"/>
              </a:spcBef>
              <a:buClr>
                <a:srgbClr val="FF6600"/>
              </a:buClr>
            </a:pPr>
            <a:r>
              <a:rPr lang="en-US" sz="2000" b="1" i="1" dirty="0">
                <a:solidFill>
                  <a:srgbClr val="FF6600"/>
                </a:solidFill>
                <a:cs typeface="Mongolian Baiti" pitchFamily="66" charset="0"/>
              </a:rPr>
              <a:t>Cooperative Governance &amp; Leadership; how?</a:t>
            </a:r>
          </a:p>
        </p:txBody>
      </p:sp>
    </p:spTree>
    <p:extLst>
      <p:ext uri="{BB962C8B-B14F-4D97-AF65-F5344CB8AC3E}">
        <p14:creationId xmlns:p14="http://schemas.microsoft.com/office/powerpoint/2010/main" val="810875341"/>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846300" y="2714319"/>
            <a:ext cx="6434183" cy="498598"/>
          </a:xfrm>
        </p:spPr>
        <p:txBody>
          <a:bodyPr/>
          <a:lstStyle/>
          <a:p>
            <a:r>
              <a:rPr lang="en-GB" sz="3600" dirty="0"/>
              <a:t>Capitalization &amp; Finance</a:t>
            </a:r>
          </a:p>
        </p:txBody>
      </p:sp>
      <p:sp>
        <p:nvSpPr>
          <p:cNvPr id="6" name="Text Placeholder 5"/>
          <p:cNvSpPr>
            <a:spLocks noGrp="1"/>
          </p:cNvSpPr>
          <p:nvPr>
            <p:ph type="body" sz="quarter" idx="11"/>
          </p:nvPr>
        </p:nvSpPr>
        <p:spPr/>
        <p:txBody>
          <a:bodyPr/>
          <a:lstStyle/>
          <a:p>
            <a:r>
              <a:rPr lang="nl-NL" dirty="0"/>
              <a:t>5</a:t>
            </a:r>
            <a:endParaRPr lang="en-GB" dirty="0"/>
          </a:p>
        </p:txBody>
      </p:sp>
    </p:spTree>
    <p:extLst>
      <p:ext uri="{BB962C8B-B14F-4D97-AF65-F5344CB8AC3E}">
        <p14:creationId xmlns:p14="http://schemas.microsoft.com/office/powerpoint/2010/main" val="1915886763"/>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0839" y="1916832"/>
            <a:ext cx="8573649" cy="4524315"/>
          </a:xfrm>
          <a:prstGeom prst="rect">
            <a:avLst/>
          </a:prstGeom>
        </p:spPr>
        <p:txBody>
          <a:bodyPr wrap="square">
            <a:spAutoFit/>
          </a:bodyPr>
          <a:lstStyle/>
          <a:p>
            <a:pPr lvl="0"/>
            <a:r>
              <a:rPr lang="en-GB" dirty="0"/>
              <a:t>Risk-Bearing Capital</a:t>
            </a:r>
            <a:endParaRPr lang="nl-NL" dirty="0"/>
          </a:p>
          <a:p>
            <a:pPr lvl="1"/>
            <a:r>
              <a:rPr lang="en-GB" dirty="0"/>
              <a:t>Risk-Bearing Capital – a prerequisite to become bankable and sustainable</a:t>
            </a:r>
          </a:p>
          <a:p>
            <a:pPr lvl="1"/>
            <a:r>
              <a:rPr lang="en-GB" dirty="0"/>
              <a:t>Principles of Self-Financing</a:t>
            </a:r>
          </a:p>
          <a:p>
            <a:pPr lvl="1"/>
            <a:r>
              <a:rPr lang="en-GB" dirty="0"/>
              <a:t>Capitalization &amp; Zero-Loss Policy</a:t>
            </a:r>
            <a:endParaRPr lang="nl-NL" dirty="0"/>
          </a:p>
          <a:p>
            <a:pPr lvl="1"/>
            <a:r>
              <a:rPr lang="en-GB" dirty="0"/>
              <a:t>Advanced Capitalization Opportunities related to members</a:t>
            </a:r>
          </a:p>
          <a:p>
            <a:pPr lvl="1"/>
            <a:r>
              <a:rPr lang="en-GB" dirty="0"/>
              <a:t>Advanced Capitalization Opportunities not related to </a:t>
            </a:r>
            <a:r>
              <a:rPr lang="en-GB" dirty="0" err="1"/>
              <a:t>memebers</a:t>
            </a:r>
            <a:endParaRPr lang="nl-NL" dirty="0"/>
          </a:p>
          <a:p>
            <a:r>
              <a:rPr lang="en-GB" dirty="0"/>
              <a:t> </a:t>
            </a:r>
            <a:endParaRPr lang="nl-NL" dirty="0"/>
          </a:p>
          <a:p>
            <a:pPr lvl="0"/>
            <a:r>
              <a:rPr lang="en-GB" dirty="0"/>
              <a:t>Finance Structures</a:t>
            </a:r>
            <a:endParaRPr lang="nl-NL" dirty="0"/>
          </a:p>
          <a:p>
            <a:pPr lvl="1"/>
            <a:r>
              <a:rPr lang="en-GB" dirty="0"/>
              <a:t>Basic finance Structures</a:t>
            </a:r>
            <a:endParaRPr lang="nl-NL" dirty="0"/>
          </a:p>
          <a:p>
            <a:pPr lvl="1"/>
            <a:r>
              <a:rPr lang="en-GB" dirty="0"/>
              <a:t>Blended Finance Structures</a:t>
            </a:r>
          </a:p>
          <a:p>
            <a:pPr lvl="1"/>
            <a:endParaRPr lang="nl-NL" dirty="0"/>
          </a:p>
          <a:p>
            <a:pPr lvl="0"/>
            <a:r>
              <a:rPr lang="en-GB" dirty="0"/>
              <a:t>Credit Assessment</a:t>
            </a:r>
            <a:endParaRPr lang="nl-NL" dirty="0"/>
          </a:p>
          <a:p>
            <a:pPr lvl="1"/>
            <a:r>
              <a:rPr lang="en-GB" dirty="0"/>
              <a:t>General Credit Assessment </a:t>
            </a:r>
            <a:endParaRPr lang="nl-NL" dirty="0"/>
          </a:p>
          <a:p>
            <a:pPr lvl="1"/>
            <a:r>
              <a:rPr lang="en-GB" dirty="0"/>
              <a:t>How to assess an agricultural cooperative</a:t>
            </a:r>
          </a:p>
          <a:p>
            <a:pPr lvl="1"/>
            <a:r>
              <a:rPr lang="en-GB" dirty="0"/>
              <a:t>The different key assessment features of a cooperative</a:t>
            </a:r>
            <a:endParaRPr lang="nl-NL" dirty="0"/>
          </a:p>
          <a:p>
            <a:pPr marL="285750" indent="-285750" fontAlgn="base">
              <a:spcBef>
                <a:spcPct val="0"/>
              </a:spcBef>
              <a:spcAft>
                <a:spcPct val="0"/>
              </a:spcAft>
              <a:buClr>
                <a:srgbClr val="FD6400"/>
              </a:buClr>
              <a:buFont typeface="Arial" panose="020B0604020202020204" pitchFamily="34" charset="0"/>
              <a:buChar char="•"/>
            </a:pPr>
            <a:endParaRPr lang="en-US" dirty="0">
              <a:solidFill>
                <a:prstClr val="black"/>
              </a:solidFill>
              <a:cs typeface="Arial" charset="0"/>
            </a:endParaRPr>
          </a:p>
        </p:txBody>
      </p:sp>
      <p:sp>
        <p:nvSpPr>
          <p:cNvPr id="5" name="Title 1"/>
          <p:cNvSpPr txBox="1">
            <a:spLocks/>
          </p:cNvSpPr>
          <p:nvPr/>
        </p:nvSpPr>
        <p:spPr bwMode="auto">
          <a:xfrm>
            <a:off x="323528" y="116632"/>
            <a:ext cx="7576615" cy="630000"/>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lgn="l" rtl="0" eaLnBrk="1" fontAlgn="base" hangingPunct="1">
              <a:lnSpc>
                <a:spcPct val="100000"/>
              </a:lnSpc>
              <a:spcBef>
                <a:spcPct val="0"/>
              </a:spcBef>
              <a:spcAft>
                <a:spcPct val="0"/>
              </a:spcAft>
              <a:defRPr sz="2400" kern="1200">
                <a:solidFill>
                  <a:schemeClr val="tx2"/>
                </a:solidFill>
                <a:latin typeface="Myriad Light" pitchFamily="2" charset="0"/>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r>
              <a:rPr lang="en-US" sz="3200" dirty="0">
                <a:solidFill>
                  <a:srgbClr val="000099"/>
                </a:solidFill>
                <a:latin typeface="Corbel" panose="020B0503020204020204" pitchFamily="34" charset="0"/>
              </a:rPr>
              <a:t>Capitalization &amp; Finance</a:t>
            </a:r>
          </a:p>
        </p:txBody>
      </p:sp>
      <p:sp>
        <p:nvSpPr>
          <p:cNvPr id="6" name="Rechthoek 1"/>
          <p:cNvSpPr/>
          <p:nvPr/>
        </p:nvSpPr>
        <p:spPr>
          <a:xfrm>
            <a:off x="323528" y="1340768"/>
            <a:ext cx="8532440" cy="400110"/>
          </a:xfrm>
          <a:prstGeom prst="rect">
            <a:avLst/>
          </a:prstGeom>
        </p:spPr>
        <p:txBody>
          <a:bodyPr wrap="square">
            <a:spAutoFit/>
          </a:bodyPr>
          <a:lstStyle/>
          <a:p>
            <a:pPr marL="0" lvl="3">
              <a:spcBef>
                <a:spcPct val="20000"/>
              </a:spcBef>
              <a:buClr>
                <a:srgbClr val="FF6600"/>
              </a:buClr>
            </a:pPr>
            <a:r>
              <a:rPr lang="en-US" sz="2000" b="1" i="1" dirty="0">
                <a:solidFill>
                  <a:srgbClr val="FF6600"/>
                </a:solidFill>
                <a:cs typeface="Mongolian Baiti" pitchFamily="66" charset="0"/>
              </a:rPr>
              <a:t>Capitalization &amp; Finance; what?</a:t>
            </a:r>
          </a:p>
        </p:txBody>
      </p:sp>
    </p:spTree>
    <p:extLst>
      <p:ext uri="{BB962C8B-B14F-4D97-AF65-F5344CB8AC3E}">
        <p14:creationId xmlns:p14="http://schemas.microsoft.com/office/powerpoint/2010/main" val="1832044055"/>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000099"/>
                </a:solidFill>
              </a:rPr>
              <a:t>Table of contents</a:t>
            </a:r>
            <a:endParaRPr lang="nl-NL" dirty="0">
              <a:solidFill>
                <a:srgbClr val="000099"/>
              </a:solidFill>
            </a:endParaRPr>
          </a:p>
        </p:txBody>
      </p:sp>
      <p:sp>
        <p:nvSpPr>
          <p:cNvPr id="4" name="Content Placeholder 3"/>
          <p:cNvSpPr>
            <a:spLocks noGrp="1"/>
          </p:cNvSpPr>
          <p:nvPr>
            <p:ph sz="quarter" idx="11"/>
          </p:nvPr>
        </p:nvSpPr>
        <p:spPr/>
        <p:txBody>
          <a:bodyPr/>
          <a:lstStyle/>
          <a:p>
            <a:pPr marL="457200" lvl="0" indent="-457200">
              <a:spcBef>
                <a:spcPts val="600"/>
              </a:spcBef>
              <a:buFont typeface="+mj-lt"/>
              <a:buAutoNum type="arabicPeriod"/>
            </a:pPr>
            <a:r>
              <a:rPr lang="en-US" dirty="0">
                <a:solidFill>
                  <a:prstClr val="black"/>
                </a:solidFill>
              </a:rPr>
              <a:t>General Approach</a:t>
            </a:r>
          </a:p>
          <a:p>
            <a:pPr marL="457200" lvl="0" indent="-457200">
              <a:spcBef>
                <a:spcPts val="600"/>
              </a:spcBef>
              <a:buFont typeface="+mj-lt"/>
              <a:buAutoNum type="arabicPeriod"/>
            </a:pPr>
            <a:r>
              <a:rPr lang="en-US" dirty="0">
                <a:solidFill>
                  <a:prstClr val="black"/>
                </a:solidFill>
              </a:rPr>
              <a:t>The evolution of cooperatives </a:t>
            </a:r>
          </a:p>
          <a:p>
            <a:pPr marL="457200" lvl="0" indent="-457200">
              <a:spcBef>
                <a:spcPts val="600"/>
              </a:spcBef>
              <a:buFont typeface="+mj-lt"/>
              <a:buAutoNum type="arabicPeriod"/>
            </a:pPr>
            <a:r>
              <a:rPr lang="en-US" dirty="0">
                <a:solidFill>
                  <a:prstClr val="black"/>
                </a:solidFill>
              </a:rPr>
              <a:t>A Cooperative in a Food System</a:t>
            </a:r>
          </a:p>
          <a:p>
            <a:pPr marL="457200" lvl="0" indent="-457200">
              <a:spcBef>
                <a:spcPts val="600"/>
              </a:spcBef>
              <a:buFont typeface="+mj-lt"/>
              <a:buAutoNum type="arabicPeriod"/>
            </a:pPr>
            <a:r>
              <a:rPr lang="en-US" dirty="0">
                <a:solidFill>
                  <a:prstClr val="black"/>
                </a:solidFill>
              </a:rPr>
              <a:t>A Modern Agricultural Cooperative</a:t>
            </a:r>
          </a:p>
          <a:p>
            <a:pPr marL="457200" lvl="0" indent="-457200">
              <a:spcBef>
                <a:spcPts val="600"/>
              </a:spcBef>
              <a:buFont typeface="+mj-lt"/>
              <a:buAutoNum type="arabicPeriod"/>
            </a:pPr>
            <a:r>
              <a:rPr lang="en-US" dirty="0">
                <a:solidFill>
                  <a:prstClr val="black"/>
                </a:solidFill>
              </a:rPr>
              <a:t>Capitalization &amp; Finance</a:t>
            </a:r>
          </a:p>
          <a:p>
            <a:pPr marL="0" lvl="0" indent="0">
              <a:spcBef>
                <a:spcPts val="600"/>
              </a:spcBef>
              <a:buNone/>
            </a:pPr>
            <a:endParaRPr lang="en-US" dirty="0">
              <a:solidFill>
                <a:prstClr val="black"/>
              </a:solidFill>
            </a:endParaRPr>
          </a:p>
          <a:p>
            <a:pPr marL="457200" lvl="0" indent="-457200">
              <a:spcBef>
                <a:spcPts val="600"/>
              </a:spcBef>
              <a:buFont typeface="+mj-lt"/>
              <a:buAutoNum type="arabicPeriod"/>
            </a:pPr>
            <a:endParaRPr lang="en-US" dirty="0">
              <a:solidFill>
                <a:prstClr val="black"/>
              </a:solidFill>
            </a:endParaRPr>
          </a:p>
          <a:p>
            <a:pPr marL="457200" lvl="0" indent="-457200">
              <a:spcBef>
                <a:spcPts val="600"/>
              </a:spcBef>
              <a:buFont typeface="+mj-lt"/>
              <a:buAutoNum type="arabicPeriod"/>
            </a:pPr>
            <a:endParaRPr lang="en-US" dirty="0">
              <a:solidFill>
                <a:prstClr val="black"/>
              </a:solidFill>
            </a:endParaRPr>
          </a:p>
        </p:txBody>
      </p:sp>
    </p:spTree>
    <p:extLst>
      <p:ext uri="{BB962C8B-B14F-4D97-AF65-F5344CB8AC3E}">
        <p14:creationId xmlns:p14="http://schemas.microsoft.com/office/powerpoint/2010/main" val="1706563311"/>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846300" y="2714319"/>
            <a:ext cx="6434183" cy="498598"/>
          </a:xfrm>
        </p:spPr>
        <p:txBody>
          <a:bodyPr/>
          <a:lstStyle/>
          <a:p>
            <a:r>
              <a:rPr lang="en-GB" sz="3600" dirty="0"/>
              <a:t>General Approach</a:t>
            </a:r>
          </a:p>
        </p:txBody>
      </p:sp>
      <p:sp>
        <p:nvSpPr>
          <p:cNvPr id="6" name="Text Placeholder 5"/>
          <p:cNvSpPr>
            <a:spLocks noGrp="1"/>
          </p:cNvSpPr>
          <p:nvPr>
            <p:ph type="body" sz="quarter" idx="11"/>
          </p:nvPr>
        </p:nvSpPr>
        <p:spPr/>
        <p:txBody>
          <a:bodyPr/>
          <a:lstStyle/>
          <a:p>
            <a:r>
              <a:rPr lang="nl-NL" dirty="0"/>
              <a:t>1</a:t>
            </a:r>
            <a:endParaRPr lang="en-GB" dirty="0"/>
          </a:p>
        </p:txBody>
      </p:sp>
    </p:spTree>
    <p:extLst>
      <p:ext uri="{BB962C8B-B14F-4D97-AF65-F5344CB8AC3E}">
        <p14:creationId xmlns:p14="http://schemas.microsoft.com/office/powerpoint/2010/main" val="544370290"/>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hoek 1"/>
          <p:cNvSpPr/>
          <p:nvPr/>
        </p:nvSpPr>
        <p:spPr>
          <a:xfrm>
            <a:off x="395536" y="1268760"/>
            <a:ext cx="8820472" cy="400110"/>
          </a:xfrm>
          <a:prstGeom prst="rect">
            <a:avLst/>
          </a:prstGeom>
        </p:spPr>
        <p:txBody>
          <a:bodyPr wrap="square">
            <a:spAutoFit/>
          </a:bodyPr>
          <a:lstStyle/>
          <a:p>
            <a:pPr marL="0" lvl="3">
              <a:spcBef>
                <a:spcPct val="20000"/>
              </a:spcBef>
              <a:buClr>
                <a:srgbClr val="FF6600"/>
              </a:buClr>
            </a:pPr>
            <a:r>
              <a:rPr lang="en-US" sz="2000" b="1" i="1" dirty="0">
                <a:solidFill>
                  <a:srgbClr val="FF6600"/>
                </a:solidFill>
                <a:cs typeface="Mongolian Baiti" pitchFamily="66" charset="0"/>
              </a:rPr>
              <a:t>Each module will have the same structure: Why? What? How? Where?</a:t>
            </a:r>
          </a:p>
        </p:txBody>
      </p:sp>
      <p:sp>
        <p:nvSpPr>
          <p:cNvPr id="6" name="Title 1"/>
          <p:cNvSpPr txBox="1">
            <a:spLocks/>
          </p:cNvSpPr>
          <p:nvPr/>
        </p:nvSpPr>
        <p:spPr bwMode="auto">
          <a:xfrm>
            <a:off x="451343" y="260648"/>
            <a:ext cx="7576615" cy="630000"/>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lgn="l" rtl="0" eaLnBrk="1" fontAlgn="base" hangingPunct="1">
              <a:lnSpc>
                <a:spcPct val="100000"/>
              </a:lnSpc>
              <a:spcBef>
                <a:spcPct val="0"/>
              </a:spcBef>
              <a:spcAft>
                <a:spcPct val="0"/>
              </a:spcAft>
              <a:defRPr sz="2400" kern="1200">
                <a:solidFill>
                  <a:schemeClr val="tx2"/>
                </a:solidFill>
                <a:latin typeface="Myriad Light" pitchFamily="2" charset="0"/>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r>
              <a:rPr lang="en-US" sz="3200" dirty="0">
                <a:solidFill>
                  <a:srgbClr val="000099"/>
                </a:solidFill>
                <a:latin typeface="Corbel" panose="020B0503020204020204" pitchFamily="34" charset="0"/>
              </a:rPr>
              <a:t>General Approach</a:t>
            </a:r>
          </a:p>
        </p:txBody>
      </p:sp>
      <p:sp>
        <p:nvSpPr>
          <p:cNvPr id="5" name="Rectangle 4"/>
          <p:cNvSpPr/>
          <p:nvPr/>
        </p:nvSpPr>
        <p:spPr>
          <a:xfrm>
            <a:off x="390839" y="1916832"/>
            <a:ext cx="8573649" cy="3970318"/>
          </a:xfrm>
          <a:prstGeom prst="rect">
            <a:avLst/>
          </a:prstGeom>
        </p:spPr>
        <p:txBody>
          <a:bodyPr wrap="square">
            <a:spAutoFit/>
          </a:bodyPr>
          <a:lstStyle/>
          <a:p>
            <a:pPr lvl="0"/>
            <a:r>
              <a:rPr lang="en-GB" dirty="0"/>
              <a:t>Why?: is explaining the objective and the target group of this module </a:t>
            </a:r>
          </a:p>
          <a:p>
            <a:pPr lvl="0"/>
            <a:endParaRPr lang="en-GB" dirty="0"/>
          </a:p>
          <a:p>
            <a:pPr lvl="0"/>
            <a:r>
              <a:rPr lang="en-GB" dirty="0"/>
              <a:t>What?: the core content of the module. For instance in the module regarding ‘a cooperative in a food system’, the concept of a food system will be explained </a:t>
            </a:r>
            <a:r>
              <a:rPr lang="en-GB" u="sng" dirty="0"/>
              <a:t>(theory)</a:t>
            </a:r>
          </a:p>
          <a:p>
            <a:pPr lvl="0"/>
            <a:endParaRPr lang="en-GB" dirty="0"/>
          </a:p>
          <a:p>
            <a:pPr lvl="0"/>
            <a:r>
              <a:rPr lang="en-GB" dirty="0"/>
              <a:t>How?: is explaining ‘how’ items can be made applicable in the Chilean context. This chapter consists of key questions, tools and examples related to the content presented. The presentation will be short and simple (using bullets) to make it better accessible </a:t>
            </a:r>
            <a:r>
              <a:rPr lang="en-GB" u="sng" dirty="0"/>
              <a:t>(practice); </a:t>
            </a:r>
            <a:r>
              <a:rPr lang="en-GB" b="1" i="1" u="sng" dirty="0"/>
              <a:t>how cooperatives can transform to modern cooperatives? </a:t>
            </a:r>
            <a:endParaRPr lang="en-GB" u="sng" dirty="0"/>
          </a:p>
          <a:p>
            <a:pPr lvl="0"/>
            <a:endParaRPr lang="en-GB" dirty="0"/>
          </a:p>
          <a:p>
            <a:pPr lvl="0"/>
            <a:r>
              <a:rPr lang="en-GB" dirty="0"/>
              <a:t>Where?: is sharing additional content if people are more interested to read details on a specific topic and links/ documents for further reading.  </a:t>
            </a:r>
            <a:endParaRPr lang="nl-NL" dirty="0"/>
          </a:p>
          <a:p>
            <a:pPr fontAlgn="base">
              <a:spcBef>
                <a:spcPct val="0"/>
              </a:spcBef>
              <a:spcAft>
                <a:spcPct val="0"/>
              </a:spcAft>
              <a:buClr>
                <a:srgbClr val="FD6400"/>
              </a:buClr>
            </a:pPr>
            <a:endParaRPr lang="en-US" dirty="0">
              <a:solidFill>
                <a:prstClr val="black"/>
              </a:solidFill>
              <a:cs typeface="Arial" charset="0"/>
            </a:endParaRPr>
          </a:p>
          <a:p>
            <a:pPr marL="285750" indent="-285750" fontAlgn="base">
              <a:spcBef>
                <a:spcPct val="0"/>
              </a:spcBef>
              <a:spcAft>
                <a:spcPct val="0"/>
              </a:spcAft>
              <a:buClr>
                <a:srgbClr val="FD6400"/>
              </a:buClr>
              <a:buFont typeface="Arial" panose="020B0604020202020204" pitchFamily="34" charset="0"/>
              <a:buChar char="•"/>
            </a:pPr>
            <a:endParaRPr lang="en-US" dirty="0">
              <a:solidFill>
                <a:prstClr val="black"/>
              </a:solidFill>
              <a:cs typeface="Arial" charset="0"/>
            </a:endParaRPr>
          </a:p>
        </p:txBody>
      </p:sp>
    </p:spTree>
    <p:extLst>
      <p:ext uri="{BB962C8B-B14F-4D97-AF65-F5344CB8AC3E}">
        <p14:creationId xmlns:p14="http://schemas.microsoft.com/office/powerpoint/2010/main" val="374940123"/>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hoek 1"/>
          <p:cNvSpPr/>
          <p:nvPr/>
        </p:nvSpPr>
        <p:spPr>
          <a:xfrm>
            <a:off x="432048" y="1268760"/>
            <a:ext cx="8820472" cy="400110"/>
          </a:xfrm>
          <a:prstGeom prst="rect">
            <a:avLst/>
          </a:prstGeom>
        </p:spPr>
        <p:txBody>
          <a:bodyPr wrap="square">
            <a:spAutoFit/>
          </a:bodyPr>
          <a:lstStyle/>
          <a:p>
            <a:pPr marL="0" lvl="3">
              <a:spcBef>
                <a:spcPct val="20000"/>
              </a:spcBef>
              <a:buClr>
                <a:srgbClr val="FF6600"/>
              </a:buClr>
            </a:pPr>
            <a:r>
              <a:rPr lang="en-US" sz="2000" b="1" i="1" dirty="0">
                <a:solidFill>
                  <a:srgbClr val="FF6600"/>
                </a:solidFill>
                <a:cs typeface="Mongolian Baiti" pitchFamily="66" charset="0"/>
              </a:rPr>
              <a:t>Overview Outline Curriculum </a:t>
            </a:r>
          </a:p>
        </p:txBody>
      </p:sp>
      <p:sp>
        <p:nvSpPr>
          <p:cNvPr id="6" name="Title 1"/>
          <p:cNvSpPr txBox="1">
            <a:spLocks/>
          </p:cNvSpPr>
          <p:nvPr/>
        </p:nvSpPr>
        <p:spPr bwMode="auto">
          <a:xfrm>
            <a:off x="451343" y="260648"/>
            <a:ext cx="7576615" cy="630000"/>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lgn="l" rtl="0" eaLnBrk="1" fontAlgn="base" hangingPunct="1">
              <a:lnSpc>
                <a:spcPct val="100000"/>
              </a:lnSpc>
              <a:spcBef>
                <a:spcPct val="0"/>
              </a:spcBef>
              <a:spcAft>
                <a:spcPct val="0"/>
              </a:spcAft>
              <a:defRPr sz="2400" kern="1200">
                <a:solidFill>
                  <a:schemeClr val="tx2"/>
                </a:solidFill>
                <a:latin typeface="Myriad Light" pitchFamily="2" charset="0"/>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r>
              <a:rPr lang="en-US" sz="3200" dirty="0">
                <a:solidFill>
                  <a:srgbClr val="000099"/>
                </a:solidFill>
                <a:latin typeface="Corbel" panose="020B0503020204020204" pitchFamily="34" charset="0"/>
              </a:rPr>
              <a:t>Modules</a:t>
            </a:r>
          </a:p>
        </p:txBody>
      </p:sp>
      <p:sp>
        <p:nvSpPr>
          <p:cNvPr id="5" name="Rectangle 4"/>
          <p:cNvSpPr/>
          <p:nvPr/>
        </p:nvSpPr>
        <p:spPr>
          <a:xfrm>
            <a:off x="390839" y="1916832"/>
            <a:ext cx="8573649" cy="5909310"/>
          </a:xfrm>
          <a:prstGeom prst="rect">
            <a:avLst/>
          </a:prstGeom>
        </p:spPr>
        <p:txBody>
          <a:bodyPr wrap="square">
            <a:spAutoFit/>
          </a:bodyPr>
          <a:lstStyle/>
          <a:p>
            <a:pPr marL="285750" indent="-285750" fontAlgn="base">
              <a:spcBef>
                <a:spcPct val="0"/>
              </a:spcBef>
              <a:spcAft>
                <a:spcPct val="0"/>
              </a:spcAft>
              <a:buClr>
                <a:srgbClr val="FD6400"/>
              </a:buClr>
              <a:buFont typeface="Arial" panose="020B0604020202020204" pitchFamily="34" charset="0"/>
              <a:buChar char="•"/>
            </a:pPr>
            <a:r>
              <a:rPr lang="en-US" dirty="0">
                <a:solidFill>
                  <a:prstClr val="black"/>
                </a:solidFill>
                <a:cs typeface="Arial" charset="0"/>
              </a:rPr>
              <a:t>The cooperative curriculum will consists of the following four modules:</a:t>
            </a:r>
          </a:p>
          <a:p>
            <a:pPr marL="742950" lvl="1" indent="-285750" fontAlgn="base">
              <a:spcBef>
                <a:spcPct val="0"/>
              </a:spcBef>
              <a:spcAft>
                <a:spcPct val="0"/>
              </a:spcAft>
              <a:buClr>
                <a:srgbClr val="FD6400"/>
              </a:buClr>
              <a:buFont typeface="Arial" panose="020B0604020202020204" pitchFamily="34" charset="0"/>
              <a:buChar char="•"/>
            </a:pPr>
            <a:r>
              <a:rPr lang="en-US" dirty="0">
                <a:solidFill>
                  <a:prstClr val="black"/>
                </a:solidFill>
                <a:cs typeface="Arial" charset="0"/>
              </a:rPr>
              <a:t>The evolution of cooperatives</a:t>
            </a:r>
          </a:p>
          <a:p>
            <a:pPr marL="742950" lvl="1" indent="-285750" fontAlgn="base">
              <a:spcBef>
                <a:spcPct val="0"/>
              </a:spcBef>
              <a:spcAft>
                <a:spcPct val="0"/>
              </a:spcAft>
              <a:buClr>
                <a:srgbClr val="FD6400"/>
              </a:buClr>
              <a:buFont typeface="Arial" panose="020B0604020202020204" pitchFamily="34" charset="0"/>
              <a:buChar char="•"/>
            </a:pPr>
            <a:r>
              <a:rPr lang="en-US" dirty="0">
                <a:solidFill>
                  <a:prstClr val="black"/>
                </a:solidFill>
                <a:cs typeface="Arial" charset="0"/>
              </a:rPr>
              <a:t>A Cooperatives in a Food System</a:t>
            </a:r>
          </a:p>
          <a:p>
            <a:pPr marL="742950" lvl="1" indent="-285750" fontAlgn="base">
              <a:spcBef>
                <a:spcPct val="0"/>
              </a:spcBef>
              <a:spcAft>
                <a:spcPct val="0"/>
              </a:spcAft>
              <a:buClr>
                <a:srgbClr val="FD6400"/>
              </a:buClr>
              <a:buFont typeface="Arial" panose="020B0604020202020204" pitchFamily="34" charset="0"/>
              <a:buChar char="•"/>
            </a:pPr>
            <a:r>
              <a:rPr lang="en-US" dirty="0">
                <a:solidFill>
                  <a:prstClr val="black"/>
                </a:solidFill>
                <a:cs typeface="Arial" charset="0"/>
              </a:rPr>
              <a:t>A Modern Agricultural Cooperative</a:t>
            </a:r>
          </a:p>
          <a:p>
            <a:pPr marL="742950" lvl="1" indent="-285750" fontAlgn="base">
              <a:spcBef>
                <a:spcPct val="0"/>
              </a:spcBef>
              <a:spcAft>
                <a:spcPct val="0"/>
              </a:spcAft>
              <a:buClr>
                <a:srgbClr val="FD6400"/>
              </a:buClr>
              <a:buFont typeface="Arial" panose="020B0604020202020204" pitchFamily="34" charset="0"/>
              <a:buChar char="•"/>
            </a:pPr>
            <a:r>
              <a:rPr lang="en-US" dirty="0">
                <a:solidFill>
                  <a:prstClr val="black"/>
                </a:solidFill>
                <a:cs typeface="Arial" charset="0"/>
              </a:rPr>
              <a:t>Capitalization &amp; Finance</a:t>
            </a:r>
          </a:p>
          <a:p>
            <a:pPr marL="742950" lvl="1" indent="-285750" fontAlgn="base">
              <a:spcBef>
                <a:spcPct val="0"/>
              </a:spcBef>
              <a:spcAft>
                <a:spcPct val="0"/>
              </a:spcAft>
              <a:buClr>
                <a:srgbClr val="FD6400"/>
              </a:buClr>
              <a:buFont typeface="Arial" panose="020B0604020202020204" pitchFamily="34" charset="0"/>
              <a:buChar char="•"/>
            </a:pPr>
            <a:endParaRPr lang="en-US" dirty="0">
              <a:solidFill>
                <a:prstClr val="black"/>
              </a:solidFill>
              <a:cs typeface="Arial" charset="0"/>
            </a:endParaRPr>
          </a:p>
          <a:p>
            <a:pPr marL="742950" lvl="1" indent="-285750" fontAlgn="base">
              <a:spcBef>
                <a:spcPct val="0"/>
              </a:spcBef>
              <a:spcAft>
                <a:spcPct val="0"/>
              </a:spcAft>
              <a:buClr>
                <a:srgbClr val="FD6400"/>
              </a:buClr>
              <a:buFont typeface="Arial" panose="020B0604020202020204" pitchFamily="34" charset="0"/>
              <a:buChar char="•"/>
            </a:pPr>
            <a:r>
              <a:rPr lang="en-US" dirty="0">
                <a:solidFill>
                  <a:prstClr val="black"/>
                </a:solidFill>
                <a:cs typeface="Arial" charset="0"/>
              </a:rPr>
              <a:t>The modules will be enriched with examples based on the following template:</a:t>
            </a:r>
          </a:p>
          <a:p>
            <a:pPr marL="1200150" lvl="2" indent="-285750" fontAlgn="base">
              <a:spcBef>
                <a:spcPct val="0"/>
              </a:spcBef>
              <a:spcAft>
                <a:spcPct val="0"/>
              </a:spcAft>
              <a:buClr>
                <a:srgbClr val="FD6400"/>
              </a:buClr>
              <a:buFont typeface="Arial" panose="020B0604020202020204" pitchFamily="34" charset="0"/>
              <a:buChar char="•"/>
            </a:pPr>
            <a:r>
              <a:rPr lang="en-US" dirty="0">
                <a:solidFill>
                  <a:prstClr val="black"/>
                </a:solidFill>
                <a:cs typeface="Arial" charset="0"/>
              </a:rPr>
              <a:t>Topic </a:t>
            </a:r>
          </a:p>
          <a:p>
            <a:pPr marL="1200150" lvl="2" indent="-285750" fontAlgn="base">
              <a:spcBef>
                <a:spcPct val="0"/>
              </a:spcBef>
              <a:spcAft>
                <a:spcPct val="0"/>
              </a:spcAft>
              <a:buClr>
                <a:srgbClr val="FD6400"/>
              </a:buClr>
              <a:buFont typeface="Arial" panose="020B0604020202020204" pitchFamily="34" charset="0"/>
              <a:buChar char="•"/>
            </a:pPr>
            <a:r>
              <a:rPr lang="en-US" dirty="0">
                <a:solidFill>
                  <a:prstClr val="black"/>
                </a:solidFill>
                <a:cs typeface="Arial" charset="0"/>
              </a:rPr>
              <a:t>Introduction </a:t>
            </a:r>
          </a:p>
          <a:p>
            <a:pPr marL="1200150" lvl="2" indent="-285750" fontAlgn="base">
              <a:spcBef>
                <a:spcPct val="0"/>
              </a:spcBef>
              <a:spcAft>
                <a:spcPct val="0"/>
              </a:spcAft>
              <a:buClr>
                <a:srgbClr val="FD6400"/>
              </a:buClr>
              <a:buFont typeface="Arial" panose="020B0604020202020204" pitchFamily="34" charset="0"/>
              <a:buChar char="•"/>
            </a:pPr>
            <a:r>
              <a:rPr lang="en-US" dirty="0">
                <a:solidFill>
                  <a:prstClr val="black"/>
                </a:solidFill>
                <a:cs typeface="Arial" charset="0"/>
              </a:rPr>
              <a:t>Case description </a:t>
            </a:r>
          </a:p>
          <a:p>
            <a:pPr marL="1200150" lvl="2" indent="-285750" fontAlgn="base">
              <a:spcBef>
                <a:spcPct val="0"/>
              </a:spcBef>
              <a:spcAft>
                <a:spcPct val="0"/>
              </a:spcAft>
              <a:buClr>
                <a:srgbClr val="FD6400"/>
              </a:buClr>
              <a:buFont typeface="Arial" panose="020B0604020202020204" pitchFamily="34" charset="0"/>
              <a:buChar char="•"/>
            </a:pPr>
            <a:r>
              <a:rPr lang="en-US" dirty="0">
                <a:solidFill>
                  <a:prstClr val="black"/>
                </a:solidFill>
                <a:cs typeface="Arial" charset="0"/>
              </a:rPr>
              <a:t>Effects </a:t>
            </a:r>
          </a:p>
          <a:p>
            <a:pPr marL="1200150" lvl="2" indent="-285750" fontAlgn="base">
              <a:spcBef>
                <a:spcPct val="0"/>
              </a:spcBef>
              <a:spcAft>
                <a:spcPct val="0"/>
              </a:spcAft>
              <a:buClr>
                <a:srgbClr val="FD6400"/>
              </a:buClr>
              <a:buFont typeface="Arial" panose="020B0604020202020204" pitchFamily="34" charset="0"/>
              <a:buChar char="•"/>
            </a:pPr>
            <a:r>
              <a:rPr lang="en-US" dirty="0">
                <a:solidFill>
                  <a:prstClr val="black"/>
                </a:solidFill>
                <a:cs typeface="Arial" charset="0"/>
              </a:rPr>
              <a:t>Applicability to Chile</a:t>
            </a:r>
          </a:p>
          <a:p>
            <a:pPr marL="742950" lvl="1" indent="-285750" fontAlgn="base">
              <a:spcBef>
                <a:spcPct val="0"/>
              </a:spcBef>
              <a:spcAft>
                <a:spcPct val="0"/>
              </a:spcAft>
              <a:buClr>
                <a:srgbClr val="FD6400"/>
              </a:buClr>
              <a:buFont typeface="Arial" panose="020B0604020202020204" pitchFamily="34" charset="0"/>
              <a:buChar char="•"/>
            </a:pPr>
            <a:endParaRPr lang="en-US" dirty="0">
              <a:solidFill>
                <a:prstClr val="black"/>
              </a:solidFill>
              <a:cs typeface="Arial" charset="0"/>
            </a:endParaRPr>
          </a:p>
          <a:p>
            <a:pPr lvl="1" fontAlgn="base">
              <a:spcBef>
                <a:spcPct val="0"/>
              </a:spcBef>
              <a:spcAft>
                <a:spcPct val="0"/>
              </a:spcAft>
              <a:buClr>
                <a:srgbClr val="FD6400"/>
              </a:buClr>
            </a:pPr>
            <a:endParaRPr lang="en-US" dirty="0">
              <a:solidFill>
                <a:prstClr val="black"/>
              </a:solidFill>
              <a:cs typeface="Arial" charset="0"/>
            </a:endParaRPr>
          </a:p>
          <a:p>
            <a:pPr lvl="2" fontAlgn="base">
              <a:spcBef>
                <a:spcPct val="0"/>
              </a:spcBef>
              <a:spcAft>
                <a:spcPct val="0"/>
              </a:spcAft>
              <a:buClr>
                <a:srgbClr val="FD6400"/>
              </a:buClr>
            </a:pPr>
            <a:endParaRPr lang="en-US" dirty="0">
              <a:solidFill>
                <a:prstClr val="black"/>
              </a:solidFill>
              <a:cs typeface="Arial" charset="0"/>
            </a:endParaRPr>
          </a:p>
          <a:p>
            <a:pPr marL="742950" lvl="1" indent="-285750" fontAlgn="base">
              <a:spcBef>
                <a:spcPct val="0"/>
              </a:spcBef>
              <a:spcAft>
                <a:spcPct val="0"/>
              </a:spcAft>
              <a:buClr>
                <a:srgbClr val="FD6400"/>
              </a:buClr>
              <a:buFont typeface="Arial" panose="020B0604020202020204" pitchFamily="34" charset="0"/>
              <a:buChar char="•"/>
            </a:pPr>
            <a:endParaRPr lang="en-US" dirty="0">
              <a:solidFill>
                <a:prstClr val="black"/>
              </a:solidFill>
              <a:cs typeface="Arial" charset="0"/>
            </a:endParaRPr>
          </a:p>
          <a:p>
            <a:pPr lvl="1" fontAlgn="base">
              <a:spcBef>
                <a:spcPct val="0"/>
              </a:spcBef>
              <a:spcAft>
                <a:spcPct val="0"/>
              </a:spcAft>
              <a:buClr>
                <a:srgbClr val="FD6400"/>
              </a:buClr>
            </a:pPr>
            <a:endParaRPr lang="en-US" dirty="0">
              <a:solidFill>
                <a:prstClr val="black"/>
              </a:solidFill>
              <a:cs typeface="Arial" charset="0"/>
            </a:endParaRPr>
          </a:p>
          <a:p>
            <a:pPr fontAlgn="base">
              <a:spcBef>
                <a:spcPct val="0"/>
              </a:spcBef>
              <a:spcAft>
                <a:spcPct val="0"/>
              </a:spcAft>
              <a:buClr>
                <a:srgbClr val="FD6400"/>
              </a:buClr>
            </a:pPr>
            <a:endParaRPr lang="en-US" dirty="0">
              <a:solidFill>
                <a:prstClr val="black"/>
              </a:solidFill>
              <a:cs typeface="Arial" charset="0"/>
            </a:endParaRPr>
          </a:p>
          <a:p>
            <a:pPr fontAlgn="base">
              <a:spcBef>
                <a:spcPct val="0"/>
              </a:spcBef>
              <a:spcAft>
                <a:spcPct val="0"/>
              </a:spcAft>
              <a:buClr>
                <a:srgbClr val="FD6400"/>
              </a:buClr>
            </a:pPr>
            <a:r>
              <a:rPr lang="en-US" dirty="0">
                <a:solidFill>
                  <a:prstClr val="black"/>
                </a:solidFill>
                <a:cs typeface="Arial" charset="0"/>
              </a:rPr>
              <a:t> </a:t>
            </a:r>
          </a:p>
          <a:p>
            <a:pPr marL="285750" indent="-285750" fontAlgn="base">
              <a:spcBef>
                <a:spcPct val="0"/>
              </a:spcBef>
              <a:spcAft>
                <a:spcPct val="0"/>
              </a:spcAft>
              <a:buClr>
                <a:srgbClr val="FD6400"/>
              </a:buClr>
              <a:buFont typeface="Arial" panose="020B0604020202020204" pitchFamily="34" charset="0"/>
              <a:buChar char="•"/>
            </a:pPr>
            <a:endParaRPr lang="en-US" dirty="0">
              <a:solidFill>
                <a:prstClr val="black"/>
              </a:solidFill>
              <a:cs typeface="Arial" charset="0"/>
            </a:endParaRPr>
          </a:p>
          <a:p>
            <a:pPr marL="285750" indent="-285750" fontAlgn="base">
              <a:spcBef>
                <a:spcPct val="0"/>
              </a:spcBef>
              <a:spcAft>
                <a:spcPct val="0"/>
              </a:spcAft>
              <a:buClr>
                <a:srgbClr val="FD6400"/>
              </a:buClr>
              <a:buFont typeface="Arial" panose="020B0604020202020204" pitchFamily="34" charset="0"/>
              <a:buChar char="•"/>
            </a:pPr>
            <a:endParaRPr lang="en-US" dirty="0">
              <a:solidFill>
                <a:prstClr val="black"/>
              </a:solidFill>
              <a:cs typeface="Arial" charset="0"/>
            </a:endParaRPr>
          </a:p>
        </p:txBody>
      </p:sp>
    </p:spTree>
    <p:extLst>
      <p:ext uri="{BB962C8B-B14F-4D97-AF65-F5344CB8AC3E}">
        <p14:creationId xmlns:p14="http://schemas.microsoft.com/office/powerpoint/2010/main" val="1594852076"/>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846300" y="2714319"/>
            <a:ext cx="6434183" cy="498598"/>
          </a:xfrm>
        </p:spPr>
        <p:txBody>
          <a:bodyPr/>
          <a:lstStyle/>
          <a:p>
            <a:r>
              <a:rPr lang="en-GB" sz="3600" dirty="0"/>
              <a:t>The Evolution of Cooperatives</a:t>
            </a:r>
          </a:p>
        </p:txBody>
      </p:sp>
      <p:sp>
        <p:nvSpPr>
          <p:cNvPr id="6" name="Text Placeholder 5"/>
          <p:cNvSpPr>
            <a:spLocks noGrp="1"/>
          </p:cNvSpPr>
          <p:nvPr>
            <p:ph type="body" sz="quarter" idx="11"/>
          </p:nvPr>
        </p:nvSpPr>
        <p:spPr/>
        <p:txBody>
          <a:bodyPr/>
          <a:lstStyle/>
          <a:p>
            <a:r>
              <a:rPr lang="en-GB" dirty="0"/>
              <a:t>2</a:t>
            </a:r>
          </a:p>
        </p:txBody>
      </p:sp>
    </p:spTree>
    <p:extLst>
      <p:ext uri="{BB962C8B-B14F-4D97-AF65-F5344CB8AC3E}">
        <p14:creationId xmlns:p14="http://schemas.microsoft.com/office/powerpoint/2010/main" val="43016070"/>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23528" y="2420888"/>
            <a:ext cx="8573649" cy="3416320"/>
          </a:xfrm>
          <a:prstGeom prst="rect">
            <a:avLst/>
          </a:prstGeom>
        </p:spPr>
        <p:txBody>
          <a:bodyPr wrap="square">
            <a:spAutoFit/>
          </a:bodyPr>
          <a:lstStyle/>
          <a:p>
            <a:r>
              <a:rPr lang="en-GB" dirty="0"/>
              <a:t>The economic importance of Cooperatives</a:t>
            </a:r>
          </a:p>
          <a:p>
            <a:pPr marL="285750" indent="-285750">
              <a:buFont typeface="Arial" panose="020B0604020202020204" pitchFamily="34" charset="0"/>
              <a:buChar char="•"/>
            </a:pPr>
            <a:r>
              <a:rPr lang="en-GB" dirty="0"/>
              <a:t>What is the value of the cooperative business model?</a:t>
            </a:r>
          </a:p>
          <a:p>
            <a:endParaRPr lang="en-GB" dirty="0"/>
          </a:p>
          <a:p>
            <a:pPr marL="285750" indent="-285750">
              <a:buFont typeface="Arial" panose="020B0604020202020204" pitchFamily="34" charset="0"/>
              <a:buChar char="•"/>
            </a:pPr>
            <a:r>
              <a:rPr lang="en-GB" dirty="0"/>
              <a:t>Historical Roots of Cooperatives</a:t>
            </a:r>
          </a:p>
          <a:p>
            <a:pPr marL="742950" lvl="1" indent="-285750">
              <a:buFont typeface="Arial" panose="020B0604020202020204" pitchFamily="34" charset="0"/>
              <a:buChar char="•"/>
            </a:pPr>
            <a:r>
              <a:rPr lang="en-GB" dirty="0"/>
              <a:t>Consumer Cooperatives</a:t>
            </a:r>
          </a:p>
          <a:p>
            <a:pPr marL="742950" lvl="1" indent="-285750">
              <a:buFont typeface="Arial" panose="020B0604020202020204" pitchFamily="34" charset="0"/>
              <a:buChar char="•"/>
            </a:pPr>
            <a:r>
              <a:rPr lang="en-GB" dirty="0"/>
              <a:t>Credit Cooperatives</a:t>
            </a:r>
          </a:p>
          <a:p>
            <a:pPr marL="742950" lvl="1" indent="-285750">
              <a:buFont typeface="Arial" panose="020B0604020202020204" pitchFamily="34" charset="0"/>
              <a:buChar char="•"/>
            </a:pPr>
            <a:r>
              <a:rPr lang="en-GB" dirty="0"/>
              <a:t>Dairy Cooperatives in the Netherlands</a:t>
            </a:r>
          </a:p>
          <a:p>
            <a:pPr lvl="1"/>
            <a:endParaRPr lang="en-GB" dirty="0"/>
          </a:p>
          <a:p>
            <a:pPr marL="285750" indent="-285750">
              <a:buFont typeface="Arial" panose="020B0604020202020204" pitchFamily="34" charset="0"/>
              <a:buChar char="•"/>
            </a:pPr>
            <a:r>
              <a:rPr lang="en-GB" dirty="0"/>
              <a:t>Cooperatives in a changing world</a:t>
            </a:r>
          </a:p>
          <a:p>
            <a:pPr marL="742950" lvl="1" indent="-285750">
              <a:buFont typeface="Arial" panose="020B0604020202020204" pitchFamily="34" charset="0"/>
              <a:buChar char="•"/>
            </a:pPr>
            <a:r>
              <a:rPr lang="en-GB" dirty="0"/>
              <a:t>Cooperatives for rural development</a:t>
            </a:r>
          </a:p>
          <a:p>
            <a:pPr marL="742950" lvl="1" indent="-285750">
              <a:buFont typeface="Arial" panose="020B0604020202020204" pitchFamily="34" charset="0"/>
              <a:buChar char="•"/>
            </a:pPr>
            <a:r>
              <a:rPr lang="en-GB" dirty="0"/>
              <a:t>Cooperatives and inclusiveness</a:t>
            </a:r>
          </a:p>
          <a:p>
            <a:pPr marL="285750" indent="-285750">
              <a:buFont typeface="Arial" panose="020B0604020202020204" pitchFamily="34" charset="0"/>
              <a:buChar char="•"/>
            </a:pPr>
            <a:endParaRPr lang="en-GB" dirty="0"/>
          </a:p>
        </p:txBody>
      </p:sp>
      <p:sp>
        <p:nvSpPr>
          <p:cNvPr id="5" name="Title 1"/>
          <p:cNvSpPr txBox="1">
            <a:spLocks/>
          </p:cNvSpPr>
          <p:nvPr/>
        </p:nvSpPr>
        <p:spPr bwMode="auto">
          <a:xfrm>
            <a:off x="323528" y="116632"/>
            <a:ext cx="7576615" cy="630000"/>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lgn="l" rtl="0" eaLnBrk="1" fontAlgn="base" hangingPunct="1">
              <a:lnSpc>
                <a:spcPct val="100000"/>
              </a:lnSpc>
              <a:spcBef>
                <a:spcPct val="0"/>
              </a:spcBef>
              <a:spcAft>
                <a:spcPct val="0"/>
              </a:spcAft>
              <a:defRPr sz="2400" kern="1200">
                <a:solidFill>
                  <a:schemeClr val="tx2"/>
                </a:solidFill>
                <a:latin typeface="Myriad Light" pitchFamily="2" charset="0"/>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r>
              <a:rPr lang="en-US" sz="3200" dirty="0">
                <a:solidFill>
                  <a:srgbClr val="000099"/>
                </a:solidFill>
                <a:latin typeface="Corbel" panose="020B0503020204020204" pitchFamily="34" charset="0"/>
              </a:rPr>
              <a:t>The Evolution of Cooperatives</a:t>
            </a:r>
          </a:p>
        </p:txBody>
      </p:sp>
      <p:sp>
        <p:nvSpPr>
          <p:cNvPr id="6" name="Rechthoek 1"/>
          <p:cNvSpPr/>
          <p:nvPr/>
        </p:nvSpPr>
        <p:spPr>
          <a:xfrm>
            <a:off x="323528" y="1340768"/>
            <a:ext cx="8532440" cy="400110"/>
          </a:xfrm>
          <a:prstGeom prst="rect">
            <a:avLst/>
          </a:prstGeom>
        </p:spPr>
        <p:txBody>
          <a:bodyPr wrap="square">
            <a:spAutoFit/>
          </a:bodyPr>
          <a:lstStyle/>
          <a:p>
            <a:pPr marL="0" lvl="3">
              <a:spcBef>
                <a:spcPct val="20000"/>
              </a:spcBef>
              <a:buClr>
                <a:srgbClr val="FF6600"/>
              </a:buClr>
            </a:pPr>
            <a:r>
              <a:rPr lang="en-US" sz="2000" b="1" i="1" dirty="0">
                <a:solidFill>
                  <a:srgbClr val="FF6600"/>
                </a:solidFill>
                <a:cs typeface="Mongolian Baiti" pitchFamily="66" charset="0"/>
              </a:rPr>
              <a:t>The evolution of Cooperatives</a:t>
            </a:r>
          </a:p>
        </p:txBody>
      </p:sp>
    </p:spTree>
    <p:extLst>
      <p:ext uri="{BB962C8B-B14F-4D97-AF65-F5344CB8AC3E}">
        <p14:creationId xmlns:p14="http://schemas.microsoft.com/office/powerpoint/2010/main" val="2755590775"/>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846300" y="2714319"/>
            <a:ext cx="6434183" cy="498598"/>
          </a:xfrm>
        </p:spPr>
        <p:txBody>
          <a:bodyPr/>
          <a:lstStyle/>
          <a:p>
            <a:r>
              <a:rPr lang="en-GB" sz="3600" dirty="0"/>
              <a:t>A Cooperative in a Food System</a:t>
            </a:r>
          </a:p>
        </p:txBody>
      </p:sp>
      <p:sp>
        <p:nvSpPr>
          <p:cNvPr id="6" name="Text Placeholder 5"/>
          <p:cNvSpPr>
            <a:spLocks noGrp="1"/>
          </p:cNvSpPr>
          <p:nvPr>
            <p:ph type="body" sz="quarter" idx="11"/>
          </p:nvPr>
        </p:nvSpPr>
        <p:spPr/>
        <p:txBody>
          <a:bodyPr/>
          <a:lstStyle/>
          <a:p>
            <a:r>
              <a:rPr lang="en-GB" dirty="0"/>
              <a:t>3</a:t>
            </a:r>
          </a:p>
        </p:txBody>
      </p:sp>
    </p:spTree>
    <p:extLst>
      <p:ext uri="{BB962C8B-B14F-4D97-AF65-F5344CB8AC3E}">
        <p14:creationId xmlns:p14="http://schemas.microsoft.com/office/powerpoint/2010/main" val="1913025887"/>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bwMode="auto">
          <a:xfrm>
            <a:off x="323528" y="116632"/>
            <a:ext cx="7576615" cy="630000"/>
          </a:xfrm>
          <a:prstGeom prst="rect">
            <a:avLst/>
          </a:prstGeom>
          <a:noFill/>
          <a:ln w="9525">
            <a:noFill/>
            <a:miter lim="800000"/>
            <a:headEnd/>
            <a:tailEnd/>
          </a:ln>
        </p:spPr>
        <p:txBody>
          <a:bodyPr vert="horz" wrap="square" lIns="0" tIns="0" rIns="0" bIns="0" numCol="1" anchor="b" anchorCtr="0" compatLnSpc="1">
            <a:prstTxWarp prst="textNoShape">
              <a:avLst/>
            </a:prstTxWarp>
          </a:bodyPr>
          <a:lstStyle>
            <a:lvl1pPr algn="l" rtl="0" eaLnBrk="1" fontAlgn="base" hangingPunct="1">
              <a:lnSpc>
                <a:spcPct val="100000"/>
              </a:lnSpc>
              <a:spcBef>
                <a:spcPct val="0"/>
              </a:spcBef>
              <a:spcAft>
                <a:spcPct val="0"/>
              </a:spcAft>
              <a:defRPr sz="2400" kern="1200">
                <a:solidFill>
                  <a:schemeClr val="tx2"/>
                </a:solidFill>
                <a:latin typeface="Myriad Light" pitchFamily="2" charset="0"/>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a:lstStyle>
          <a:p>
            <a:r>
              <a:rPr lang="en-US" sz="3200" dirty="0">
                <a:solidFill>
                  <a:srgbClr val="000099"/>
                </a:solidFill>
                <a:latin typeface="Corbel" panose="020B0503020204020204" pitchFamily="34" charset="0"/>
              </a:rPr>
              <a:t>A Cooperative in a Food System</a:t>
            </a:r>
          </a:p>
        </p:txBody>
      </p:sp>
      <p:sp>
        <p:nvSpPr>
          <p:cNvPr id="6" name="Rechthoek 1"/>
          <p:cNvSpPr/>
          <p:nvPr/>
        </p:nvSpPr>
        <p:spPr>
          <a:xfrm>
            <a:off x="323528" y="1340768"/>
            <a:ext cx="8532440" cy="400110"/>
          </a:xfrm>
          <a:prstGeom prst="rect">
            <a:avLst/>
          </a:prstGeom>
        </p:spPr>
        <p:txBody>
          <a:bodyPr wrap="square">
            <a:spAutoFit/>
          </a:bodyPr>
          <a:lstStyle/>
          <a:p>
            <a:pPr marL="0" lvl="3">
              <a:spcBef>
                <a:spcPct val="20000"/>
              </a:spcBef>
              <a:buClr>
                <a:srgbClr val="FF6600"/>
              </a:buClr>
            </a:pPr>
            <a:r>
              <a:rPr lang="en-US" sz="2000" b="1" i="1" dirty="0">
                <a:solidFill>
                  <a:srgbClr val="FF6600"/>
                </a:solidFill>
                <a:cs typeface="Mongolian Baiti" pitchFamily="66" charset="0"/>
              </a:rPr>
              <a:t>See our current report: ‘a cooperative in a food system’; what?</a:t>
            </a:r>
          </a:p>
        </p:txBody>
      </p:sp>
      <p:sp>
        <p:nvSpPr>
          <p:cNvPr id="8" name="Rectangle 7"/>
          <p:cNvSpPr/>
          <p:nvPr/>
        </p:nvSpPr>
        <p:spPr>
          <a:xfrm>
            <a:off x="390839" y="1916832"/>
            <a:ext cx="8573649" cy="3693319"/>
          </a:xfrm>
          <a:prstGeom prst="rect">
            <a:avLst/>
          </a:prstGeom>
        </p:spPr>
        <p:txBody>
          <a:bodyPr wrap="square">
            <a:spAutoFit/>
          </a:bodyPr>
          <a:lstStyle/>
          <a:p>
            <a:r>
              <a:rPr lang="en-GB" dirty="0"/>
              <a:t>Transitions &amp; Food System = core module</a:t>
            </a:r>
          </a:p>
          <a:p>
            <a:endParaRPr lang="nl-NL" dirty="0"/>
          </a:p>
          <a:p>
            <a:r>
              <a:rPr lang="en-GB" dirty="0"/>
              <a:t>Transitions:</a:t>
            </a:r>
            <a:endParaRPr lang="nl-NL" dirty="0"/>
          </a:p>
          <a:p>
            <a:pPr marL="742950" lvl="1" indent="-285750">
              <a:buFont typeface="Arial" panose="020B0604020202020204" pitchFamily="34" charset="0"/>
              <a:buChar char="•"/>
            </a:pPr>
            <a:r>
              <a:rPr lang="en-GB" dirty="0"/>
              <a:t>Scale &amp; Scope</a:t>
            </a:r>
            <a:endParaRPr lang="nl-NL" dirty="0"/>
          </a:p>
          <a:p>
            <a:pPr marL="742950" lvl="1" indent="-285750">
              <a:buFont typeface="Arial" panose="020B0604020202020204" pitchFamily="34" charset="0"/>
              <a:buChar char="•"/>
            </a:pPr>
            <a:r>
              <a:rPr lang="en-GB" dirty="0"/>
              <a:t>Marketing &amp; Innovation</a:t>
            </a:r>
            <a:endParaRPr lang="nl-NL" dirty="0"/>
          </a:p>
          <a:p>
            <a:pPr marL="742950" lvl="1" indent="-285750">
              <a:buFont typeface="Arial" panose="020B0604020202020204" pitchFamily="34" charset="0"/>
              <a:buChar char="•"/>
            </a:pPr>
            <a:r>
              <a:rPr lang="en-GB" dirty="0"/>
              <a:t>Sustainability &amp; Digitalization</a:t>
            </a:r>
          </a:p>
          <a:p>
            <a:pPr lvl="1"/>
            <a:r>
              <a:rPr lang="en-GB" dirty="0"/>
              <a:t> </a:t>
            </a:r>
            <a:endParaRPr lang="nl-NL" dirty="0"/>
          </a:p>
          <a:p>
            <a:r>
              <a:rPr lang="en-GB" dirty="0"/>
              <a:t>Food System:</a:t>
            </a:r>
          </a:p>
          <a:p>
            <a:endParaRPr lang="nl-NL" dirty="0"/>
          </a:p>
          <a:p>
            <a:pPr marL="285750" lvl="0" indent="-285750">
              <a:buFont typeface="Arial" panose="020B0604020202020204" pitchFamily="34" charset="0"/>
              <a:buChar char="•"/>
            </a:pPr>
            <a:r>
              <a:rPr lang="en-GB" dirty="0"/>
              <a:t>Sustainability Enablers </a:t>
            </a:r>
            <a:endParaRPr lang="nl-NL" dirty="0"/>
          </a:p>
          <a:p>
            <a:pPr marL="285750" lvl="0" indent="-285750">
              <a:buFont typeface="Arial" panose="020B0604020202020204" pitchFamily="34" charset="0"/>
              <a:buChar char="•"/>
            </a:pPr>
            <a:r>
              <a:rPr lang="en-GB" dirty="0"/>
              <a:t>Economic Enablers</a:t>
            </a:r>
            <a:endParaRPr lang="nl-NL" dirty="0"/>
          </a:p>
          <a:p>
            <a:pPr marL="285750" lvl="0" indent="-285750">
              <a:buFont typeface="Arial" panose="020B0604020202020204" pitchFamily="34" charset="0"/>
              <a:buChar char="•"/>
            </a:pPr>
            <a:r>
              <a:rPr lang="en-GB" dirty="0"/>
              <a:t>Digital Enablers </a:t>
            </a:r>
            <a:endParaRPr lang="nl-NL" dirty="0"/>
          </a:p>
          <a:p>
            <a:pPr marL="285750" indent="-285750" fontAlgn="base">
              <a:spcBef>
                <a:spcPct val="0"/>
              </a:spcBef>
              <a:spcAft>
                <a:spcPct val="0"/>
              </a:spcAft>
              <a:buClr>
                <a:srgbClr val="FD6400"/>
              </a:buClr>
              <a:buFont typeface="Arial" panose="020B0604020202020204" pitchFamily="34" charset="0"/>
              <a:buChar char="•"/>
            </a:pPr>
            <a:endParaRPr lang="en-US" dirty="0">
              <a:solidFill>
                <a:prstClr val="black"/>
              </a:solidFill>
              <a:cs typeface="Arial" charset="0"/>
            </a:endParaRPr>
          </a:p>
        </p:txBody>
      </p:sp>
    </p:spTree>
    <p:extLst>
      <p:ext uri="{BB962C8B-B14F-4D97-AF65-F5344CB8AC3E}">
        <p14:creationId xmlns:p14="http://schemas.microsoft.com/office/powerpoint/2010/main" val="1870109473"/>
      </p:ext>
    </p:extLst>
  </p:cSld>
  <p:clrMapOvr>
    <a:masterClrMapping/>
  </p:clrMapOvr>
  <p:transition>
    <p:fade/>
  </p:transition>
</p:sld>
</file>

<file path=ppt/theme/theme1.xml><?xml version="1.0" encoding="utf-8"?>
<a:theme xmlns:a="http://schemas.openxmlformats.org/drawingml/2006/main" name="4_Rabo PPT template 2_5_UK 4x3">
  <a:themeElements>
    <a:clrScheme name="Rabobank">
      <a:dk1>
        <a:sysClr val="windowText" lastClr="000000"/>
      </a:dk1>
      <a:lt1>
        <a:sysClr val="window" lastClr="FFFFFF"/>
      </a:lt1>
      <a:dk2>
        <a:srgbClr val="000099"/>
      </a:dk2>
      <a:lt2>
        <a:srgbClr val="EAEAEA"/>
      </a:lt2>
      <a:accent1>
        <a:srgbClr val="000099"/>
      </a:accent1>
      <a:accent2>
        <a:srgbClr val="FD6400"/>
      </a:accent2>
      <a:accent3>
        <a:srgbClr val="90D1E3"/>
      </a:accent3>
      <a:accent4>
        <a:srgbClr val="AB9D70"/>
      </a:accent4>
      <a:accent5>
        <a:srgbClr val="133359"/>
      </a:accent5>
      <a:accent6>
        <a:srgbClr val="80BA27"/>
      </a:accent6>
      <a:hlink>
        <a:srgbClr val="C8009C"/>
      </a:hlink>
      <a:folHlink>
        <a:srgbClr val="5E6A71"/>
      </a:folHlink>
    </a:clrScheme>
    <a:fontScheme name="Rabobank Corbel">
      <a:majorFont>
        <a:latin typeface="Corbel"/>
        <a:ea typeface=""/>
        <a:cs typeface=""/>
      </a:majorFont>
      <a:minorFont>
        <a:latin typeface="Corbe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12700" cap="rnd">
          <a:tailEnd type="none"/>
        </a:ln>
        <a:effectLst/>
      </a:spPr>
      <a:bodyPr rtlCol="0" anchor="ctr"/>
      <a:lstStyle>
        <a:defPPr algn="ctr">
          <a:defRPr smtClean="0">
            <a:solidFill>
              <a:srgbClr val="5E6A71"/>
            </a:solidFill>
          </a:defRPr>
        </a:defPPr>
      </a:lstStyle>
      <a:style>
        <a:lnRef idx="2">
          <a:schemeClr val="accent1"/>
        </a:lnRef>
        <a:fillRef idx="0">
          <a:schemeClr val="accent1"/>
        </a:fillRef>
        <a:effectRef idx="1">
          <a:schemeClr val="accent1"/>
        </a:effectRef>
        <a:fontRef idx="minor">
          <a:schemeClr val="tx1"/>
        </a:fontRef>
      </a:style>
    </a:spDef>
    <a:lnDef>
      <a:spPr>
        <a:ln w="12700" cap="rnd">
          <a:tailEnd type="none"/>
        </a:ln>
        <a:effectLst/>
      </a:spPr>
      <a:bodyPr/>
      <a:lstStyle/>
      <a:style>
        <a:lnRef idx="2">
          <a:schemeClr val="accent1"/>
        </a:lnRef>
        <a:fillRef idx="0">
          <a:schemeClr val="accent1"/>
        </a:fillRef>
        <a:effectRef idx="1">
          <a:schemeClr val="accent1"/>
        </a:effectRef>
        <a:fontRef idx="minor">
          <a:schemeClr val="tx1"/>
        </a:fontRef>
      </a:style>
    </a:lnDef>
    <a:txDef>
      <a:spPr>
        <a:noFill/>
        <a:ln w="12700">
          <a:noFill/>
        </a:ln>
      </a:spPr>
      <a:bodyPr wrap="none" lIns="36000" tIns="36000" rIns="36000" bIns="36000" rtlCol="0" anchor="t" anchorCtr="0">
        <a:spAutoFit/>
      </a:bodyPr>
      <a:lstStyle>
        <a:defPPr algn="ctr">
          <a:defRPr dirty="0" smtClean="0">
            <a:solidFill>
              <a:srgbClr val="5E6A71"/>
            </a:solidFill>
          </a:defRPr>
        </a:defPPr>
      </a:lstStyle>
    </a:txDef>
  </a:objectDefaults>
  <a:extraClrSchemeLst/>
  <a:custClrLst>
    <a:custClr name="Pioenroze">
      <a:srgbClr val="C8009C"/>
    </a:custClr>
    <a:custClr name="Granietgrijs">
      <a:srgbClr val="5E6A71"/>
    </a:custClr>
    <a:custClr name="Lippenstiftrood">
      <a:srgbClr val="D6083B"/>
    </a:custClr>
    <a:custClr name="Lichtgrijs">
      <a:srgbClr val="DCDDDE"/>
    </a:custClr>
  </a:custClrLst>
  <a:extLst>
    <a:ext uri="{05A4C25C-085E-4340-85A3-A5531E510DB2}">
      <thm15:themeFamily xmlns:thm15="http://schemas.microsoft.com/office/thememl/2012/main" name="Rabo PPT template UK 4x3.potx" id="{B27328D4-8CA8-4C46-B517-0DCC8E2D8580}" vid="{3FF103C5-BCB2-4B62-8808-E26F1030E7F3}"/>
    </a:ext>
  </a:extLst>
</a:theme>
</file>

<file path=ppt/theme/theme2.xml><?xml version="1.0" encoding="utf-8"?>
<a:theme xmlns:a="http://schemas.openxmlformats.org/drawingml/2006/main" name="15_Rabo PPT template 2_5_UK 4x3">
  <a:themeElements>
    <a:clrScheme name="Rabobank">
      <a:dk1>
        <a:sysClr val="windowText" lastClr="000000"/>
      </a:dk1>
      <a:lt1>
        <a:sysClr val="window" lastClr="FFFFFF"/>
      </a:lt1>
      <a:dk2>
        <a:srgbClr val="000099"/>
      </a:dk2>
      <a:lt2>
        <a:srgbClr val="EAEAEA"/>
      </a:lt2>
      <a:accent1>
        <a:srgbClr val="000099"/>
      </a:accent1>
      <a:accent2>
        <a:srgbClr val="FD6400"/>
      </a:accent2>
      <a:accent3>
        <a:srgbClr val="90D1E3"/>
      </a:accent3>
      <a:accent4>
        <a:srgbClr val="AB9D70"/>
      </a:accent4>
      <a:accent5>
        <a:srgbClr val="133359"/>
      </a:accent5>
      <a:accent6>
        <a:srgbClr val="80BA27"/>
      </a:accent6>
      <a:hlink>
        <a:srgbClr val="C8009C"/>
      </a:hlink>
      <a:folHlink>
        <a:srgbClr val="5E6A71"/>
      </a:folHlink>
    </a:clrScheme>
    <a:fontScheme name="Rabobank Corbel">
      <a:majorFont>
        <a:latin typeface="Corbel"/>
        <a:ea typeface=""/>
        <a:cs typeface=""/>
      </a:majorFont>
      <a:minorFont>
        <a:latin typeface="Corbe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12700" cap="rnd">
          <a:tailEnd type="none"/>
        </a:ln>
        <a:effectLst/>
      </a:spPr>
      <a:bodyPr rtlCol="0" anchor="ctr"/>
      <a:lstStyle>
        <a:defPPr algn="ctr">
          <a:defRPr smtClean="0">
            <a:solidFill>
              <a:srgbClr val="5E6A71"/>
            </a:solidFill>
          </a:defRPr>
        </a:defPPr>
      </a:lstStyle>
      <a:style>
        <a:lnRef idx="2">
          <a:schemeClr val="accent1"/>
        </a:lnRef>
        <a:fillRef idx="0">
          <a:schemeClr val="accent1"/>
        </a:fillRef>
        <a:effectRef idx="1">
          <a:schemeClr val="accent1"/>
        </a:effectRef>
        <a:fontRef idx="minor">
          <a:schemeClr val="tx1"/>
        </a:fontRef>
      </a:style>
    </a:spDef>
    <a:lnDef>
      <a:spPr>
        <a:ln w="12700" cap="rnd">
          <a:tailEnd type="none"/>
        </a:ln>
        <a:effectLst/>
      </a:spPr>
      <a:bodyPr/>
      <a:lstStyle/>
      <a:style>
        <a:lnRef idx="2">
          <a:schemeClr val="accent1"/>
        </a:lnRef>
        <a:fillRef idx="0">
          <a:schemeClr val="accent1"/>
        </a:fillRef>
        <a:effectRef idx="1">
          <a:schemeClr val="accent1"/>
        </a:effectRef>
        <a:fontRef idx="minor">
          <a:schemeClr val="tx1"/>
        </a:fontRef>
      </a:style>
    </a:lnDef>
    <a:txDef>
      <a:spPr>
        <a:noFill/>
        <a:ln w="12700">
          <a:noFill/>
        </a:ln>
      </a:spPr>
      <a:bodyPr wrap="none" lIns="36000" tIns="36000" rIns="36000" bIns="36000" rtlCol="0" anchor="t" anchorCtr="0">
        <a:spAutoFit/>
      </a:bodyPr>
      <a:lstStyle>
        <a:defPPr algn="ctr">
          <a:defRPr dirty="0" smtClean="0">
            <a:solidFill>
              <a:srgbClr val="5E6A71"/>
            </a:solidFill>
          </a:defRPr>
        </a:defPPr>
      </a:lstStyle>
    </a:txDef>
  </a:objectDefaults>
  <a:extraClrSchemeLst/>
  <a:custClrLst>
    <a:custClr name="Pioenroze">
      <a:srgbClr val="C8009C"/>
    </a:custClr>
    <a:custClr name="Granietgrijs">
      <a:srgbClr val="5E6A71"/>
    </a:custClr>
    <a:custClr name="Lippenstiftrood">
      <a:srgbClr val="D6083B"/>
    </a:custClr>
    <a:custClr name="Lichtgrijs">
      <a:srgbClr val="DCDDDE"/>
    </a:custClr>
  </a:custClrLst>
  <a:extLst>
    <a:ext uri="{05A4C25C-085E-4340-85A3-A5531E510DB2}">
      <thm15:themeFamily xmlns:thm15="http://schemas.microsoft.com/office/thememl/2012/main" name="Rabo PPT template UK 4x3.potx" id="{B27328D4-8CA8-4C46-B517-0DCC8E2D8580}" vid="{3FF103C5-BCB2-4B62-8808-E26F1030E7F3}"/>
    </a:ext>
  </a:extLst>
</a:theme>
</file>

<file path=ppt/theme/theme3.xml><?xml version="1.0" encoding="utf-8"?>
<a:theme xmlns:a="http://schemas.openxmlformats.org/drawingml/2006/main" name="3_Rabo PPT template 2_5_UK 4x3">
  <a:themeElements>
    <a:clrScheme name="Rabobank">
      <a:dk1>
        <a:sysClr val="windowText" lastClr="000000"/>
      </a:dk1>
      <a:lt1>
        <a:sysClr val="window" lastClr="FFFFFF"/>
      </a:lt1>
      <a:dk2>
        <a:srgbClr val="000099"/>
      </a:dk2>
      <a:lt2>
        <a:srgbClr val="EAEAEA"/>
      </a:lt2>
      <a:accent1>
        <a:srgbClr val="000099"/>
      </a:accent1>
      <a:accent2>
        <a:srgbClr val="FD6400"/>
      </a:accent2>
      <a:accent3>
        <a:srgbClr val="90D1E3"/>
      </a:accent3>
      <a:accent4>
        <a:srgbClr val="AB9D70"/>
      </a:accent4>
      <a:accent5>
        <a:srgbClr val="133359"/>
      </a:accent5>
      <a:accent6>
        <a:srgbClr val="80BA27"/>
      </a:accent6>
      <a:hlink>
        <a:srgbClr val="C8009C"/>
      </a:hlink>
      <a:folHlink>
        <a:srgbClr val="5E6A71"/>
      </a:folHlink>
    </a:clrScheme>
    <a:fontScheme name="Rabobank Corbel">
      <a:majorFont>
        <a:latin typeface="Corbel"/>
        <a:ea typeface=""/>
        <a:cs typeface=""/>
      </a:majorFont>
      <a:minorFont>
        <a:latin typeface="Corbe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12700" cap="rnd">
          <a:tailEnd type="none"/>
        </a:ln>
        <a:effectLst/>
      </a:spPr>
      <a:bodyPr rtlCol="0" anchor="ctr"/>
      <a:lstStyle>
        <a:defPPr algn="ctr">
          <a:defRPr smtClean="0">
            <a:solidFill>
              <a:srgbClr val="5E6A71"/>
            </a:solidFill>
          </a:defRPr>
        </a:defPPr>
      </a:lstStyle>
      <a:style>
        <a:lnRef idx="2">
          <a:schemeClr val="accent1"/>
        </a:lnRef>
        <a:fillRef idx="0">
          <a:schemeClr val="accent1"/>
        </a:fillRef>
        <a:effectRef idx="1">
          <a:schemeClr val="accent1"/>
        </a:effectRef>
        <a:fontRef idx="minor">
          <a:schemeClr val="tx1"/>
        </a:fontRef>
      </a:style>
    </a:spDef>
    <a:lnDef>
      <a:spPr>
        <a:ln w="12700" cap="rnd">
          <a:tailEnd type="none"/>
        </a:ln>
        <a:effectLst/>
      </a:spPr>
      <a:bodyPr/>
      <a:lstStyle/>
      <a:style>
        <a:lnRef idx="2">
          <a:schemeClr val="accent1"/>
        </a:lnRef>
        <a:fillRef idx="0">
          <a:schemeClr val="accent1"/>
        </a:fillRef>
        <a:effectRef idx="1">
          <a:schemeClr val="accent1"/>
        </a:effectRef>
        <a:fontRef idx="minor">
          <a:schemeClr val="tx1"/>
        </a:fontRef>
      </a:style>
    </a:lnDef>
    <a:txDef>
      <a:spPr>
        <a:noFill/>
        <a:ln w="12700">
          <a:noFill/>
        </a:ln>
      </a:spPr>
      <a:bodyPr wrap="none" lIns="36000" tIns="36000" rIns="36000" bIns="36000" rtlCol="0" anchor="t" anchorCtr="0">
        <a:spAutoFit/>
      </a:bodyPr>
      <a:lstStyle>
        <a:defPPr algn="ctr">
          <a:defRPr dirty="0" smtClean="0">
            <a:solidFill>
              <a:srgbClr val="5E6A71"/>
            </a:solidFill>
          </a:defRPr>
        </a:defPPr>
      </a:lstStyle>
    </a:txDef>
  </a:objectDefaults>
  <a:extraClrSchemeLst/>
  <a:custClrLst>
    <a:custClr name="Pioenroze">
      <a:srgbClr val="C8009C"/>
    </a:custClr>
    <a:custClr name="Granietgrijs">
      <a:srgbClr val="5E6A71"/>
    </a:custClr>
    <a:custClr name="Lippenstiftrood">
      <a:srgbClr val="D6083B"/>
    </a:custClr>
    <a:custClr name="Lichtgrijs">
      <a:srgbClr val="DCDDDE"/>
    </a:custClr>
  </a:custClrLst>
  <a:extLst>
    <a:ext uri="{05A4C25C-085E-4340-85A3-A5531E510DB2}">
      <thm15:themeFamily xmlns:thm15="http://schemas.microsoft.com/office/thememl/2012/main" name="Rabo PPT template UK 4x3.potx" id="{B27328D4-8CA8-4C46-B517-0DCC8E2D8580}" vid="{3FF103C5-BCB2-4B62-8808-E26F1030E7F3}"/>
    </a:ext>
  </a:extLst>
</a:theme>
</file>

<file path=ppt/theme/theme4.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2503FD9C2A0674B97370299D658055B" ma:contentTypeVersion="13" ma:contentTypeDescription="Create a new document." ma:contentTypeScope="" ma:versionID="05bbec2916cec01967f426ae905c9e9f">
  <xsd:schema xmlns:xsd="http://www.w3.org/2001/XMLSchema" xmlns:xs="http://www.w3.org/2001/XMLSchema" xmlns:p="http://schemas.microsoft.com/office/2006/metadata/properties" xmlns:ns3="b196b598-db2a-46f8-8549-7d528a7e915d" xmlns:ns4="5cc5537a-fec1-487e-8d65-7b21b67b4757" targetNamespace="http://schemas.microsoft.com/office/2006/metadata/properties" ma:root="true" ma:fieldsID="2107bea9c64469083776b4473344e810" ns3:_="" ns4:_="">
    <xsd:import namespace="b196b598-db2a-46f8-8549-7d528a7e915d"/>
    <xsd:import namespace="5cc5537a-fec1-487e-8d65-7b21b67b4757"/>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196b598-db2a-46f8-8549-7d528a7e915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cc5537a-fec1-487e-8d65-7b21b67b4757"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F33B08C-2B74-4752-A430-287CF9EA45FF}">
  <ds:schemaRefs>
    <ds:schemaRef ds:uri="http://purl.org/dc/dcmitype/"/>
    <ds:schemaRef ds:uri="5cc5537a-fec1-487e-8d65-7b21b67b4757"/>
    <ds:schemaRef ds:uri="http://schemas.openxmlformats.org/package/2006/metadata/core-properties"/>
    <ds:schemaRef ds:uri="http://purl.org/dc/elements/1.1/"/>
    <ds:schemaRef ds:uri="http://purl.org/dc/terms/"/>
    <ds:schemaRef ds:uri="http://schemas.microsoft.com/office/infopath/2007/PartnerControls"/>
    <ds:schemaRef ds:uri="http://schemas.microsoft.com/office/2006/documentManagement/types"/>
    <ds:schemaRef ds:uri="b196b598-db2a-46f8-8549-7d528a7e915d"/>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CD7D1DF7-5696-4A6E-B729-14F700AFCCD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196b598-db2a-46f8-8549-7d528a7e915d"/>
    <ds:schemaRef ds:uri="5cc5537a-fec1-487e-8d65-7b21b67b475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7993C9B-CD07-418D-A0BF-728C6E2D3FB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1445</TotalTime>
  <Words>641</Words>
  <Application>Microsoft Office PowerPoint</Application>
  <PresentationFormat>Presentación en pantalla (4:3)</PresentationFormat>
  <Paragraphs>142</Paragraphs>
  <Slides>16</Slides>
  <Notes>2</Notes>
  <HiddenSlides>0</HiddenSlides>
  <MMClips>0</MMClips>
  <ScaleCrop>false</ScaleCrop>
  <HeadingPairs>
    <vt:vector size="6" baseType="variant">
      <vt:variant>
        <vt:lpstr>Fuentes usadas</vt:lpstr>
      </vt:variant>
      <vt:variant>
        <vt:i4>9</vt:i4>
      </vt:variant>
      <vt:variant>
        <vt:lpstr>Tema</vt:lpstr>
      </vt:variant>
      <vt:variant>
        <vt:i4>3</vt:i4>
      </vt:variant>
      <vt:variant>
        <vt:lpstr>Títulos de diapositiva</vt:lpstr>
      </vt:variant>
      <vt:variant>
        <vt:i4>16</vt:i4>
      </vt:variant>
    </vt:vector>
  </HeadingPairs>
  <TitlesOfParts>
    <vt:vector size="28" baseType="lpstr">
      <vt:lpstr>Arial</vt:lpstr>
      <vt:lpstr>Calibri</vt:lpstr>
      <vt:lpstr>Corbel</vt:lpstr>
      <vt:lpstr>Lucida Grande</vt:lpstr>
      <vt:lpstr>Myriad Light</vt:lpstr>
      <vt:lpstr>Myriad Pro</vt:lpstr>
      <vt:lpstr>Times</vt:lpstr>
      <vt:lpstr>Verdana</vt:lpstr>
      <vt:lpstr>Wingdings</vt:lpstr>
      <vt:lpstr>4_Rabo PPT template 2_5_UK 4x3</vt:lpstr>
      <vt:lpstr>15_Rabo PPT template 2_5_UK 4x3</vt:lpstr>
      <vt:lpstr>3_Rabo PPT template 2_5_UK 4x3</vt:lpstr>
      <vt:lpstr>Más Unidos Plan Nacional de Asociatividad de Chile</vt:lpstr>
      <vt:lpstr>Table of contents</vt:lpstr>
      <vt:lpstr>General Approach</vt:lpstr>
      <vt:lpstr>Presentación de PowerPoint</vt:lpstr>
      <vt:lpstr>Presentación de PowerPoint</vt:lpstr>
      <vt:lpstr>The Evolution of Cooperatives</vt:lpstr>
      <vt:lpstr>Presentación de PowerPoint</vt:lpstr>
      <vt:lpstr>A Cooperative in a Food System</vt:lpstr>
      <vt:lpstr>Presentación de PowerPoint</vt:lpstr>
      <vt:lpstr>Presentación de PowerPoint</vt:lpstr>
      <vt:lpstr>A Modern Agricultural Cooperative</vt:lpstr>
      <vt:lpstr>Presentación de PowerPoint</vt:lpstr>
      <vt:lpstr>Presentación de PowerPoint</vt:lpstr>
      <vt:lpstr>Presentación de PowerPoint</vt:lpstr>
      <vt:lpstr>Capitalization &amp; Finance</vt:lpstr>
      <vt:lpstr>Presentación de PowerPoint</vt:lpstr>
    </vt:vector>
  </TitlesOfParts>
  <Company>Rabobank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Strengthening Cooperatives in Brazil</dc:title>
  <dc:creator>Louw de, CMW (Corné)</dc:creator>
  <cp:lastModifiedBy>Licencia uno</cp:lastModifiedBy>
  <cp:revision>196</cp:revision>
  <cp:lastPrinted>2019-12-13T10:42:42Z</cp:lastPrinted>
  <dcterms:created xsi:type="dcterms:W3CDTF">2018-04-12T12:48:38Z</dcterms:created>
  <dcterms:modified xsi:type="dcterms:W3CDTF">2020-11-18T19:38:11Z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0x01010012503FD9C2A0674B97370299D658055B</vt:lpwstr>
  </property>
</Properties>
</file>